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CC6AF9-AA5C-46A7-BC62-C1B510C8DEE9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B9D835-45E1-468C-8492-8A2402C204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013176"/>
            <a:ext cx="7128792" cy="57606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cap="none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портале </a:t>
            </a:r>
            <a:r>
              <a:rPr lang="ru-RU" sz="2800" cap="none" dirty="0" err="1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endParaRPr lang="ru-RU" sz="2800" cap="none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980728"/>
            <a:ext cx="61206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accent2">
                    <a:lumMod val="40000"/>
                    <a:lumOff val="60000"/>
                  </a:schemeClr>
                </a:solidFill>
              </a:rPr>
              <a:t>Новая форма подачи заявления на аттестацию</a:t>
            </a:r>
          </a:p>
        </p:txBody>
      </p:sp>
    </p:spTree>
    <p:extLst>
      <p:ext uri="{BB962C8B-B14F-4D97-AF65-F5344CB8AC3E}">
        <p14:creationId xmlns:p14="http://schemas.microsoft.com/office/powerpoint/2010/main" val="303258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411" t="7201" r="11326" b="35124"/>
          <a:stretch/>
        </p:blipFill>
        <p:spPr bwMode="auto">
          <a:xfrm>
            <a:off x="13821" y="620688"/>
            <a:ext cx="9094683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39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1078" t="6926" r="1078" b="429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476672"/>
            <a:ext cx="648072" cy="3600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347864" y="764704"/>
            <a:ext cx="720080" cy="36004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7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733"/>
          <a:stretch/>
        </p:blipFill>
        <p:spPr bwMode="auto">
          <a:xfrm>
            <a:off x="33426" y="144016"/>
            <a:ext cx="8073168" cy="66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259632" y="2132856"/>
            <a:ext cx="1296144" cy="43204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2708920"/>
            <a:ext cx="7704856" cy="43204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7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776" t="7450" r="10392" b="6237"/>
          <a:stretch/>
        </p:blipFill>
        <p:spPr bwMode="auto">
          <a:xfrm>
            <a:off x="314650" y="119848"/>
            <a:ext cx="7704856" cy="669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499992" y="3356992"/>
            <a:ext cx="1008112" cy="50566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6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373" t="6943" r="12639" b="6171"/>
          <a:stretch/>
        </p:blipFill>
        <p:spPr bwMode="auto">
          <a:xfrm>
            <a:off x="107504" y="260648"/>
            <a:ext cx="7992888" cy="619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484784"/>
            <a:ext cx="3960440" cy="72008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084169" y="1844824"/>
            <a:ext cx="1296143" cy="714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1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236" t="7565" r="12824" b="6153"/>
          <a:stretch/>
        </p:blipFill>
        <p:spPr bwMode="auto">
          <a:xfrm>
            <a:off x="35496" y="188640"/>
            <a:ext cx="8064896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3573016"/>
            <a:ext cx="2232248" cy="64807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824030" y="4003321"/>
            <a:ext cx="1329960" cy="1912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3990" y="33569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7770" y="43578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824029" y="4976301"/>
            <a:ext cx="1333741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707904" y="4652265"/>
            <a:ext cx="1008112" cy="50492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1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C6FA6A19-973C-FFE0-63D6-CCCC2F522433}"/>
              </a:ext>
            </a:extLst>
          </p:cNvPr>
          <p:cNvSpPr/>
          <p:nvPr/>
        </p:nvSpPr>
        <p:spPr>
          <a:xfrm>
            <a:off x="4932040" y="1556792"/>
            <a:ext cx="576064" cy="379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 rotWithShape="1">
          <a:blip r:embed="rId2"/>
          <a:srcRect t="7407" b="7020"/>
          <a:stretch/>
        </p:blipFill>
        <p:spPr bwMode="auto">
          <a:xfrm>
            <a:off x="-14064" y="476672"/>
            <a:ext cx="810039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3707904" y="2996952"/>
            <a:ext cx="656456" cy="55609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366335" y="2708920"/>
            <a:ext cx="1069761" cy="52318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61556F-04CA-E7F8-DDA0-AA37BAAFEE4A}"/>
              </a:ext>
            </a:extLst>
          </p:cNvPr>
          <p:cNvSpPr/>
          <p:nvPr/>
        </p:nvSpPr>
        <p:spPr>
          <a:xfrm>
            <a:off x="755576" y="404664"/>
            <a:ext cx="6696744" cy="523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Выбрать Министерство образования Республики Мордовия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71E4BB4-7D48-B43A-F0FE-9611D9CB924A}"/>
              </a:ext>
            </a:extLst>
          </p:cNvPr>
          <p:cNvCxnSpPr/>
          <p:nvPr/>
        </p:nvCxnSpPr>
        <p:spPr>
          <a:xfrm flipH="1">
            <a:off x="5220072" y="927848"/>
            <a:ext cx="576064" cy="77296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748" t="7559" r="13197" b="6039"/>
          <a:stretch/>
        </p:blipFill>
        <p:spPr bwMode="auto">
          <a:xfrm>
            <a:off x="35496" y="9374"/>
            <a:ext cx="8064896" cy="684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7724" y="1606858"/>
            <a:ext cx="3960440" cy="67001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048166" y="1916832"/>
            <a:ext cx="1296143" cy="714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6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0399" t="7394" r="13086" b="5511"/>
          <a:stretch/>
        </p:blipFill>
        <p:spPr bwMode="auto">
          <a:xfrm>
            <a:off x="-30570" y="476672"/>
            <a:ext cx="8130961" cy="5817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924944"/>
            <a:ext cx="1584176" cy="57606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36603" y="3385231"/>
            <a:ext cx="1368150" cy="71293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4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17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Регистрация на портале Госуслуги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форма подачи заявления на аттестацию.  Регистрация на портале Госуслуг.</dc:title>
  <dc:creator>User</dc:creator>
  <cp:lastModifiedBy>Иван Дугушкин</cp:lastModifiedBy>
  <cp:revision>13</cp:revision>
  <dcterms:created xsi:type="dcterms:W3CDTF">2021-08-26T07:51:18Z</dcterms:created>
  <dcterms:modified xsi:type="dcterms:W3CDTF">2023-10-16T11:33:39Z</dcterms:modified>
</cp:coreProperties>
</file>