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9"/>
  </p:notesMasterIdLst>
  <p:handoutMasterIdLst>
    <p:handoutMasterId r:id="rId30"/>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ru-RU" sz="1400" b="0" i="0" u="none" strike="noStrike" baseline="0">
              <a:ln>
                <a:noFill/>
              </a:ln>
              <a:solidFill>
                <a:srgbClr val="000000"/>
              </a:solidFill>
              <a:latin typeface="Arial" pitchFamily="34"/>
              <a:ea typeface="Arial" pitchFamily="34"/>
              <a:cs typeface="Arial" pitchFamily="34"/>
            </a:endParaRPr>
          </a:p>
        </p:txBody>
      </p:sp>
      <p:sp>
        <p:nvSpPr>
          <p:cNvPr id="3" name="Дата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6AAA0FB6-7480-4CC0-8A2D-643100898FE2}" type="datetimeFigureOut">
              <a:t>20.08.2013</a:t>
            </a:fld>
            <a:endParaRPr lang="ru-RU" sz="1400" b="0" i="0" u="none" strike="noStrike" baseline="0">
              <a:ln>
                <a:noFill/>
              </a:ln>
              <a:solidFill>
                <a:srgbClr val="000000"/>
              </a:solidFill>
              <a:latin typeface="Arial" pitchFamily="34"/>
              <a:ea typeface="Arial" pitchFamily="34"/>
              <a:cs typeface="Arial" pitchFamily="34"/>
            </a:endParaRPr>
          </a:p>
        </p:txBody>
      </p:sp>
      <p:sp>
        <p:nvSpPr>
          <p:cNvPr id="4" name="Нижний колонтитул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ru-RU" sz="1400" b="0" i="0" u="none" strike="noStrike" baseline="0">
              <a:ln>
                <a:noFill/>
              </a:ln>
              <a:solidFill>
                <a:srgbClr val="000000"/>
              </a:solidFill>
              <a:latin typeface="Arial" pitchFamily="34"/>
              <a:ea typeface="Arial" pitchFamily="34"/>
              <a:cs typeface="Arial" pitchFamily="34"/>
            </a:endParaRPr>
          </a:p>
        </p:txBody>
      </p:sp>
      <p:sp>
        <p:nvSpPr>
          <p:cNvPr id="5" name="Номер слайда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1BAF6B0A-6857-4855-BCBD-49B8BA846177}" type="slidenum">
              <a:t>‹#›</a:t>
            </a:fld>
            <a:endParaRPr lang="ru-RU" sz="1400" b="0" i="0" u="none" strike="noStrike" baseline="0">
              <a:ln>
                <a:noFill/>
              </a:ln>
              <a:solidFill>
                <a:srgbClr val="000000"/>
              </a:solidFill>
              <a:latin typeface="Arial" pitchFamily="34"/>
              <a:ea typeface="Arial" pitchFamily="34"/>
              <a:cs typeface="Arial" pitchFamily="34"/>
            </a:endParaRPr>
          </a:p>
        </p:txBody>
      </p:sp>
    </p:spTree>
    <p:extLst>
      <p:ext uri="{BB962C8B-B14F-4D97-AF65-F5344CB8AC3E}">
        <p14:creationId xmlns:p14="http://schemas.microsoft.com/office/powerpoint/2010/main" val="64561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Прямоугольник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Верхний колонтитул 2"/>
          <p:cNvSpPr txBox="1">
            <a:spLocks noGrp="1"/>
          </p:cNvSpPr>
          <p:nvPr>
            <p:ph type="hdr" sz="quarter"/>
          </p:nvPr>
        </p:nvSpPr>
        <p:spPr>
          <a:xfrm>
            <a:off x="-360" y="0"/>
            <a:ext cx="2971800" cy="457559"/>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200" b="0" i="0" u="none" strike="noStrike" baseline="0">
                <a:ln>
                  <a:noFill/>
                </a:ln>
                <a:solidFill>
                  <a:srgbClr val="000000"/>
                </a:solidFill>
                <a:latin typeface="Arial" pitchFamily="34"/>
                <a:ea typeface="Arial" pitchFamily="34"/>
                <a:cs typeface="Arial" pitchFamily="34"/>
              </a:defRPr>
            </a:lvl1pPr>
          </a:lstStyle>
          <a:p>
            <a:pPr lvl="0"/>
            <a:endParaRPr lang="ru-RU"/>
          </a:p>
        </p:txBody>
      </p:sp>
      <p:sp>
        <p:nvSpPr>
          <p:cNvPr id="4" name="Дата 3"/>
          <p:cNvSpPr txBox="1">
            <a:spLocks noGrp="1"/>
          </p:cNvSpPr>
          <p:nvPr>
            <p:ph type="dt" idx="1"/>
          </p:nvPr>
        </p:nvSpPr>
        <p:spPr>
          <a:xfrm>
            <a:off x="3884399" y="0"/>
            <a:ext cx="2971800" cy="457559"/>
          </a:xfrm>
          <a:prstGeom prst="rect">
            <a:avLst/>
          </a:prstGeom>
          <a:noFill/>
          <a:ln>
            <a:noFill/>
          </a:ln>
        </p:spPr>
        <p:txBody>
          <a:bodyPr vert="horz" wrap="square" lIns="90000" tIns="46800" rIns="90000" bIns="46800" anchor="t"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200" b="0" i="0" u="none" strike="noStrike" baseline="0">
                <a:ln>
                  <a:noFill/>
                </a:ln>
                <a:solidFill>
                  <a:srgbClr val="000000"/>
                </a:solidFill>
                <a:latin typeface="Arial" pitchFamily="34"/>
                <a:ea typeface="Arial" pitchFamily="34"/>
                <a:cs typeface="Arial" pitchFamily="34"/>
              </a:defRPr>
            </a:lvl1pPr>
          </a:lstStyle>
          <a:p>
            <a:pPr lvl="0"/>
            <a:fld id="{7BDDFDA6-3870-4511-8400-F33C6A20B99A}" type="datetimeFigureOut">
              <a:t>20.08.2013</a:t>
            </a:fld>
            <a:endParaRPr lang="ru-RU"/>
          </a:p>
        </p:txBody>
      </p:sp>
      <p:sp>
        <p:nvSpPr>
          <p:cNvPr id="5" name="Образ слайда 4"/>
          <p:cNvSpPr>
            <a:spLocks noGrp="1" noRot="1" noChangeAspect="1"/>
          </p:cNvSpPr>
          <p:nvPr>
            <p:ph type="sldImg" idx="2"/>
          </p:nvPr>
        </p:nvSpPr>
        <p:spPr>
          <a:xfrm>
            <a:off x="1143000" y="685440"/>
            <a:ext cx="4572000" cy="3429360"/>
          </a:xfrm>
          <a:prstGeom prst="rect">
            <a:avLst/>
          </a:prstGeom>
          <a:noFill/>
          <a:ln>
            <a:noFill/>
            <a:prstDash val="solid"/>
          </a:ln>
        </p:spPr>
      </p:sp>
      <p:sp>
        <p:nvSpPr>
          <p:cNvPr id="6" name="Заметки 5"/>
          <p:cNvSpPr txBox="1">
            <a:spLocks noGrp="1"/>
          </p:cNvSpPr>
          <p:nvPr>
            <p:ph type="body" sz="quarter" idx="3"/>
          </p:nvPr>
        </p:nvSpPr>
        <p:spPr>
          <a:xfrm>
            <a:off x="685799" y="4343400"/>
            <a:ext cx="5486399" cy="4115159"/>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a:p>
        </p:txBody>
      </p:sp>
      <p:sp>
        <p:nvSpPr>
          <p:cNvPr id="7" name="Нижний колонтитул 6"/>
          <p:cNvSpPr txBox="1">
            <a:spLocks noGrp="1"/>
          </p:cNvSpPr>
          <p:nvPr>
            <p:ph type="ftr" sz="quarter" idx="4"/>
          </p:nvPr>
        </p:nvSpPr>
        <p:spPr>
          <a:xfrm>
            <a:off x="-360" y="8685000"/>
            <a:ext cx="2971800" cy="457559"/>
          </a:xfrm>
          <a:prstGeom prst="rect">
            <a:avLst/>
          </a:prstGeom>
          <a:noFill/>
          <a:ln>
            <a:noFill/>
          </a:ln>
        </p:spPr>
        <p:txBody>
          <a:bodyPr vert="horz" wrap="square" lIns="90000" tIns="46800" rIns="90000" bIns="46800" anchor="b"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200" b="0" i="0" u="none" strike="noStrike" baseline="0">
                <a:ln>
                  <a:noFill/>
                </a:ln>
                <a:solidFill>
                  <a:srgbClr val="000000"/>
                </a:solidFill>
                <a:latin typeface="Arial" pitchFamily="34"/>
                <a:ea typeface="Arial" pitchFamily="34"/>
                <a:cs typeface="Arial" pitchFamily="34"/>
              </a:defRPr>
            </a:lvl1pPr>
          </a:lstStyle>
          <a:p>
            <a:pPr lvl="0"/>
            <a:endParaRPr lang="ru-RU"/>
          </a:p>
        </p:txBody>
      </p:sp>
      <p:sp>
        <p:nvSpPr>
          <p:cNvPr id="8" name="Номер слайда 7"/>
          <p:cNvSpPr txBox="1">
            <a:spLocks noGrp="1"/>
          </p:cNvSpPr>
          <p:nvPr>
            <p:ph type="sldNum" sz="quarter" idx="5"/>
          </p:nvPr>
        </p:nvSpPr>
        <p:spPr>
          <a:xfrm>
            <a:off x="3884399" y="8685000"/>
            <a:ext cx="2971800" cy="457559"/>
          </a:xfrm>
          <a:prstGeom prst="rect">
            <a:avLst/>
          </a:prstGeom>
          <a:noFill/>
          <a:ln>
            <a:noFill/>
          </a:ln>
        </p:spPr>
        <p:txBody>
          <a:bodyPr vert="horz" wrap="square" lIns="90000" tIns="46800" rIns="90000" bIns="46800" anchor="b"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200" b="0" i="0" u="none" strike="noStrike" baseline="0">
                <a:ln>
                  <a:noFill/>
                </a:ln>
                <a:solidFill>
                  <a:srgbClr val="000000"/>
                </a:solidFill>
                <a:latin typeface="Arial" pitchFamily="34"/>
                <a:ea typeface="Arial" pitchFamily="34"/>
                <a:cs typeface="Arial" pitchFamily="34"/>
              </a:defRPr>
            </a:lvl1pPr>
          </a:lstStyle>
          <a:p>
            <a:pPr lvl="0"/>
            <a:fld id="{7CC6B8D8-0619-49E0-AF37-D1DA9B458613}" type="slidenum">
              <a:t>‹#›</a:t>
            </a:fld>
            <a:endParaRPr lang="ru-RU"/>
          </a:p>
        </p:txBody>
      </p:sp>
    </p:spTree>
    <p:extLst>
      <p:ext uri="{BB962C8B-B14F-4D97-AF65-F5344CB8AC3E}">
        <p14:creationId xmlns:p14="http://schemas.microsoft.com/office/powerpoint/2010/main" val="4176513203"/>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200" b="0" i="0" u="none" strike="noStrike" baseline="0">
        <a:ln>
          <a:noFill/>
        </a:ln>
        <a:solidFill>
          <a:srgbClr val="000000"/>
        </a:solidFill>
        <a:latin typeface="Calibri" pitchFamily="34"/>
        <a:ea typeface="Arial Unicode MS"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799"/>
            <a:ext cx="4572000" cy="3429000"/>
          </a:xfrm>
          <a:solidFill>
            <a:srgbClr val="CFE7F5"/>
          </a:solidFill>
          <a:ln w="25400">
            <a:solidFill>
              <a:srgbClr val="808080"/>
            </a:solidFill>
            <a:prstDash val="solid"/>
          </a:ln>
        </p:spPr>
      </p:sp>
      <p:sp>
        <p:nvSpPr>
          <p:cNvPr id="3" name="Заметки 2"/>
          <p:cNvSpPr txBox="1">
            <a:spLocks noGrp="1"/>
          </p:cNvSpPr>
          <p:nvPr>
            <p:ph type="body" sz="quarter" idx="1"/>
          </p:nvPr>
        </p:nvSpPr>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79B2D7AE-86C9-49D2-BD2E-ECB0F2BA73CF}" type="slidenum">
              <a:t>‹#›</a:t>
            </a:fld>
            <a:endParaRPr lang="ru-RU"/>
          </a:p>
        </p:txBody>
      </p:sp>
    </p:spTree>
    <p:extLst>
      <p:ext uri="{BB962C8B-B14F-4D97-AF65-F5344CB8AC3E}">
        <p14:creationId xmlns:p14="http://schemas.microsoft.com/office/powerpoint/2010/main" val="631224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32E65854-4969-4A43-90A5-0F7FA660F707}" type="slidenum">
              <a:t>‹#›</a:t>
            </a:fld>
            <a:endParaRPr lang="ru-RU"/>
          </a:p>
        </p:txBody>
      </p:sp>
    </p:spTree>
    <p:extLst>
      <p:ext uri="{BB962C8B-B14F-4D97-AF65-F5344CB8AC3E}">
        <p14:creationId xmlns:p14="http://schemas.microsoft.com/office/powerpoint/2010/main" val="2612094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6900" cy="6199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9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3B83E59-F16C-4820-90F4-A6684654597F}" type="slidenum">
              <a:t>‹#›</a:t>
            </a:fld>
            <a:endParaRPr lang="ru-RU"/>
          </a:p>
        </p:txBody>
      </p:sp>
    </p:spTree>
    <p:extLst>
      <p:ext uri="{BB962C8B-B14F-4D97-AF65-F5344CB8AC3E}">
        <p14:creationId xmlns:p14="http://schemas.microsoft.com/office/powerpoint/2010/main" val="4026457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D28D6096-1513-404E-BC22-A3C5CA2C1837}" type="slidenum">
              <a:t>‹#›</a:t>
            </a:fld>
            <a:endParaRPr lang="ru-RU"/>
          </a:p>
        </p:txBody>
      </p:sp>
    </p:spTree>
    <p:extLst>
      <p:ext uri="{BB962C8B-B14F-4D97-AF65-F5344CB8AC3E}">
        <p14:creationId xmlns:p14="http://schemas.microsoft.com/office/powerpoint/2010/main" val="279964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FC59E2DE-2E86-4B7A-93F7-1202BC3EB16E}" type="slidenum">
              <a:t>‹#›</a:t>
            </a:fld>
            <a:endParaRPr lang="ru-RU"/>
          </a:p>
        </p:txBody>
      </p:sp>
    </p:spTree>
    <p:extLst>
      <p:ext uri="{BB962C8B-B14F-4D97-AF65-F5344CB8AC3E}">
        <p14:creationId xmlns:p14="http://schemas.microsoft.com/office/powerpoint/2010/main" val="3544660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DBE8489A-0B48-4769-AE54-D9B5B5229AC9}" type="slidenum">
              <a:t>‹#›</a:t>
            </a:fld>
            <a:endParaRPr lang="ru-RU"/>
          </a:p>
        </p:txBody>
      </p:sp>
    </p:spTree>
    <p:extLst>
      <p:ext uri="{BB962C8B-B14F-4D97-AF65-F5344CB8AC3E}">
        <p14:creationId xmlns:p14="http://schemas.microsoft.com/office/powerpoint/2010/main" val="2386575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CD1368AD-6337-4FF3-9259-C08415E832DB}" type="slidenum">
              <a:t>‹#›</a:t>
            </a:fld>
            <a:endParaRPr lang="ru-RU"/>
          </a:p>
        </p:txBody>
      </p:sp>
    </p:spTree>
    <p:extLst>
      <p:ext uri="{BB962C8B-B14F-4D97-AF65-F5344CB8AC3E}">
        <p14:creationId xmlns:p14="http://schemas.microsoft.com/office/powerpoint/2010/main" val="530514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2DDAEA94-DA19-4ECD-905A-83BD88E41C16}" type="slidenum">
              <a:t>‹#›</a:t>
            </a:fld>
            <a:endParaRPr lang="ru-RU"/>
          </a:p>
        </p:txBody>
      </p:sp>
    </p:spTree>
    <p:extLst>
      <p:ext uri="{BB962C8B-B14F-4D97-AF65-F5344CB8AC3E}">
        <p14:creationId xmlns:p14="http://schemas.microsoft.com/office/powerpoint/2010/main" val="513338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3BB8E1D1-0C42-4BF9-ACEE-66F179140E51}" type="slidenum">
              <a:t>‹#›</a:t>
            </a:fld>
            <a:endParaRPr lang="ru-RU"/>
          </a:p>
        </p:txBody>
      </p:sp>
    </p:spTree>
    <p:extLst>
      <p:ext uri="{BB962C8B-B14F-4D97-AF65-F5344CB8AC3E}">
        <p14:creationId xmlns:p14="http://schemas.microsoft.com/office/powerpoint/2010/main" val="3955735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303E0B7D-E0DA-42C3-A999-B259CC3BC9A3}" type="slidenum">
              <a:t>‹#›</a:t>
            </a:fld>
            <a:endParaRPr lang="ru-RU"/>
          </a:p>
        </p:txBody>
      </p:sp>
    </p:spTree>
    <p:extLst>
      <p:ext uri="{BB962C8B-B14F-4D97-AF65-F5344CB8AC3E}">
        <p14:creationId xmlns:p14="http://schemas.microsoft.com/office/powerpoint/2010/main" val="2317088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58ACB95A-0B32-4B2B-A83F-B86D1859C030}" type="slidenum">
              <a:t>‹#›</a:t>
            </a:fld>
            <a:endParaRPr lang="ru-RU"/>
          </a:p>
        </p:txBody>
      </p:sp>
    </p:spTree>
    <p:extLst>
      <p:ext uri="{BB962C8B-B14F-4D97-AF65-F5344CB8AC3E}">
        <p14:creationId xmlns:p14="http://schemas.microsoft.com/office/powerpoint/2010/main" val="690715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7241E4B8-23AF-4F73-96E4-1155CAA21542}" type="slidenum">
              <a:t>‹#›</a:t>
            </a:fld>
            <a:endParaRPr lang="ru-RU"/>
          </a:p>
        </p:txBody>
      </p:sp>
    </p:spTree>
    <p:extLst>
      <p:ext uri="{BB962C8B-B14F-4D97-AF65-F5344CB8AC3E}">
        <p14:creationId xmlns:p14="http://schemas.microsoft.com/office/powerpoint/2010/main" val="1382086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215081FF-94AB-466A-875C-69ED48CAE59D}" type="slidenum">
              <a:t>‹#›</a:t>
            </a:fld>
            <a:endParaRPr lang="ru-RU"/>
          </a:p>
        </p:txBody>
      </p:sp>
    </p:spTree>
    <p:extLst>
      <p:ext uri="{BB962C8B-B14F-4D97-AF65-F5344CB8AC3E}">
        <p14:creationId xmlns:p14="http://schemas.microsoft.com/office/powerpoint/2010/main" val="3690536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3B7A0CF-F5AD-4882-BD70-A08DFE9761AC}" type="slidenum">
              <a:t>‹#›</a:t>
            </a:fld>
            <a:endParaRPr lang="ru-RU"/>
          </a:p>
        </p:txBody>
      </p:sp>
    </p:spTree>
    <p:extLst>
      <p:ext uri="{BB962C8B-B14F-4D97-AF65-F5344CB8AC3E}">
        <p14:creationId xmlns:p14="http://schemas.microsoft.com/office/powerpoint/2010/main" val="3499246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6900" cy="6199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9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2AE4A091-73E4-4AF6-83B8-67F9310E669A}" type="slidenum">
              <a:t>‹#›</a:t>
            </a:fld>
            <a:endParaRPr lang="ru-RU"/>
          </a:p>
        </p:txBody>
      </p:sp>
    </p:spTree>
    <p:extLst>
      <p:ext uri="{BB962C8B-B14F-4D97-AF65-F5344CB8AC3E}">
        <p14:creationId xmlns:p14="http://schemas.microsoft.com/office/powerpoint/2010/main" val="2967756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43A30AE6-EEC6-47ED-AA58-046F84BB4927}"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7207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125EEC0B-1D45-49ED-9BD9-B269D77FBB0F}"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136792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0ECCD88D-88A5-4010-826C-3D1CAE86E9F3}"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565036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384D06EA-01D6-4256-9705-E4D2B9144A7A}"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89173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омер слайда 7"/>
          <p:cNvSpPr>
            <a:spLocks noGrp="1"/>
          </p:cNvSpPr>
          <p:nvPr>
            <p:ph type="sldNum" sz="quarter" idx="11"/>
          </p:nvPr>
        </p:nvSpPr>
        <p:spPr/>
        <p:txBody>
          <a:bodyPr/>
          <a:lstStyle/>
          <a:p>
            <a:pPr lvl="0"/>
            <a:fld id="{CFC44147-A533-43DF-AC2F-774086A4F977}" type="slidenum">
              <a:t>‹#›</a:t>
            </a:fld>
            <a:endParaRPr lang="ru-RU"/>
          </a:p>
        </p:txBody>
      </p:sp>
      <p:sp>
        <p:nvSpPr>
          <p:cNvPr id="9" name="Нижний колонтитул 8"/>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209365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омер слайда 3"/>
          <p:cNvSpPr>
            <a:spLocks noGrp="1"/>
          </p:cNvSpPr>
          <p:nvPr>
            <p:ph type="sldNum" sz="quarter" idx="11"/>
          </p:nvPr>
        </p:nvSpPr>
        <p:spPr/>
        <p:txBody>
          <a:bodyPr/>
          <a:lstStyle/>
          <a:p>
            <a:pPr lvl="0"/>
            <a:fld id="{3CD30C48-BC34-49D6-9044-FE7C8FDFAEC8}" type="slidenum">
              <a:t>‹#›</a:t>
            </a:fld>
            <a:endParaRPr lang="ru-RU"/>
          </a:p>
        </p:txBody>
      </p:sp>
      <p:sp>
        <p:nvSpPr>
          <p:cNvPr id="5" name="Нижний колонтитул 4"/>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43862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омер слайда 2"/>
          <p:cNvSpPr>
            <a:spLocks noGrp="1"/>
          </p:cNvSpPr>
          <p:nvPr>
            <p:ph type="sldNum" sz="quarter" idx="11"/>
          </p:nvPr>
        </p:nvSpPr>
        <p:spPr/>
        <p:txBody>
          <a:bodyPr/>
          <a:lstStyle/>
          <a:p>
            <a:pPr lvl="0"/>
            <a:fld id="{3998D073-B86E-4A8D-8674-F4E51D1FE573}" type="slidenum">
              <a:t>‹#›</a:t>
            </a:fld>
            <a:endParaRPr lang="ru-RU"/>
          </a:p>
        </p:txBody>
      </p:sp>
      <p:sp>
        <p:nvSpPr>
          <p:cNvPr id="4" name="Нижний колонтитул 3"/>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886853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4BA14F40-EC90-4FA3-B944-BA7B7FA81DD4}" type="slidenum">
              <a:t>‹#›</a:t>
            </a:fld>
            <a:endParaRPr lang="ru-RU"/>
          </a:p>
        </p:txBody>
      </p:sp>
    </p:spTree>
    <p:extLst>
      <p:ext uri="{BB962C8B-B14F-4D97-AF65-F5344CB8AC3E}">
        <p14:creationId xmlns:p14="http://schemas.microsoft.com/office/powerpoint/2010/main" val="946275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EB57FA01-68D4-44F7-94F4-475ABB2255E0}"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266584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44722F40-411F-4B4A-88C3-F1D20702777C}"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187822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00E00675-1302-4BB1-87B0-BD3C2FAB8C1F}"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523928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6900" cy="6199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9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C18FED87-438B-45E7-AE62-11883DC1A2AA}"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653462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54F382E1-795E-42E7-8885-6082CE32CC7B}" type="slidenum">
              <a:t>‹#›</a:t>
            </a:fld>
            <a:endParaRPr lang="ru-RU"/>
          </a:p>
        </p:txBody>
      </p:sp>
    </p:spTree>
    <p:extLst>
      <p:ext uri="{BB962C8B-B14F-4D97-AF65-F5344CB8AC3E}">
        <p14:creationId xmlns:p14="http://schemas.microsoft.com/office/powerpoint/2010/main" val="1730252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11EDC5F-8BBE-4D63-837F-6157CF837D42}" type="slidenum">
              <a:t>‹#›</a:t>
            </a:fld>
            <a:endParaRPr lang="ru-RU"/>
          </a:p>
        </p:txBody>
      </p:sp>
    </p:spTree>
    <p:extLst>
      <p:ext uri="{BB962C8B-B14F-4D97-AF65-F5344CB8AC3E}">
        <p14:creationId xmlns:p14="http://schemas.microsoft.com/office/powerpoint/2010/main" val="4194473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CFC1BDC1-A696-4A0A-B988-CEE8EE7D3EE7}" type="slidenum">
              <a:t>‹#›</a:t>
            </a:fld>
            <a:endParaRPr lang="ru-RU"/>
          </a:p>
        </p:txBody>
      </p:sp>
    </p:spTree>
    <p:extLst>
      <p:ext uri="{BB962C8B-B14F-4D97-AF65-F5344CB8AC3E}">
        <p14:creationId xmlns:p14="http://schemas.microsoft.com/office/powerpoint/2010/main" val="1051155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D404619B-F47B-4DF0-B8A2-1144BBF7A7D0}" type="slidenum">
              <a:t>‹#›</a:t>
            </a:fld>
            <a:endParaRPr lang="ru-RU"/>
          </a:p>
        </p:txBody>
      </p:sp>
    </p:spTree>
    <p:extLst>
      <p:ext uri="{BB962C8B-B14F-4D97-AF65-F5344CB8AC3E}">
        <p14:creationId xmlns:p14="http://schemas.microsoft.com/office/powerpoint/2010/main" val="3166355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8A39A4E1-8FD3-488B-BC86-3F62D29EF9A0}" type="slidenum">
              <a:t>‹#›</a:t>
            </a:fld>
            <a:endParaRPr lang="ru-RU"/>
          </a:p>
        </p:txBody>
      </p:sp>
    </p:spTree>
    <p:extLst>
      <p:ext uri="{BB962C8B-B14F-4D97-AF65-F5344CB8AC3E}">
        <p14:creationId xmlns:p14="http://schemas.microsoft.com/office/powerpoint/2010/main" val="1883083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0AF0B303-D199-4B00-BCEC-C703B27CBF41}" type="slidenum">
              <a:t>‹#›</a:t>
            </a:fld>
            <a:endParaRPr lang="ru-RU"/>
          </a:p>
        </p:txBody>
      </p:sp>
    </p:spTree>
    <p:extLst>
      <p:ext uri="{BB962C8B-B14F-4D97-AF65-F5344CB8AC3E}">
        <p14:creationId xmlns:p14="http://schemas.microsoft.com/office/powerpoint/2010/main" val="376413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A4397D6E-4615-4AD7-9F28-7313B8EF1138}" type="slidenum">
              <a:t>‹#›</a:t>
            </a:fld>
            <a:endParaRPr lang="ru-RU"/>
          </a:p>
        </p:txBody>
      </p:sp>
    </p:spTree>
    <p:extLst>
      <p:ext uri="{BB962C8B-B14F-4D97-AF65-F5344CB8AC3E}">
        <p14:creationId xmlns:p14="http://schemas.microsoft.com/office/powerpoint/2010/main" val="3739822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AF245ABD-8BCC-4CE1-BD30-63140A9A6DF5}" type="slidenum">
              <a:t>‹#›</a:t>
            </a:fld>
            <a:endParaRPr lang="ru-RU"/>
          </a:p>
        </p:txBody>
      </p:sp>
    </p:spTree>
    <p:extLst>
      <p:ext uri="{BB962C8B-B14F-4D97-AF65-F5344CB8AC3E}">
        <p14:creationId xmlns:p14="http://schemas.microsoft.com/office/powerpoint/2010/main" val="1850969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2A423FB6-8811-4130-B67B-2581A264D68E}" type="slidenum">
              <a:t>‹#›</a:t>
            </a:fld>
            <a:endParaRPr lang="ru-RU"/>
          </a:p>
        </p:txBody>
      </p:sp>
    </p:spTree>
    <p:extLst>
      <p:ext uri="{BB962C8B-B14F-4D97-AF65-F5344CB8AC3E}">
        <p14:creationId xmlns:p14="http://schemas.microsoft.com/office/powerpoint/2010/main" val="1932281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81308D2C-9AB9-4E5E-868E-C969A67507B8}" type="slidenum">
              <a:t>‹#›</a:t>
            </a:fld>
            <a:endParaRPr lang="ru-RU"/>
          </a:p>
        </p:txBody>
      </p:sp>
    </p:spTree>
    <p:extLst>
      <p:ext uri="{BB962C8B-B14F-4D97-AF65-F5344CB8AC3E}">
        <p14:creationId xmlns:p14="http://schemas.microsoft.com/office/powerpoint/2010/main" val="1258289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6D870A65-9EEB-4E72-A6D6-EC1F9448E20D}" type="slidenum">
              <a:t>‹#›</a:t>
            </a:fld>
            <a:endParaRPr lang="ru-RU"/>
          </a:p>
        </p:txBody>
      </p:sp>
    </p:spTree>
    <p:extLst>
      <p:ext uri="{BB962C8B-B14F-4D97-AF65-F5344CB8AC3E}">
        <p14:creationId xmlns:p14="http://schemas.microsoft.com/office/powerpoint/2010/main" val="3118409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6900" cy="6199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9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DCAFE80D-7C89-4A89-B058-1C4C2BCF9375}" type="slidenum">
              <a:t>‹#›</a:t>
            </a:fld>
            <a:endParaRPr lang="ru-RU"/>
          </a:p>
        </p:txBody>
      </p:sp>
    </p:spTree>
    <p:extLst>
      <p:ext uri="{BB962C8B-B14F-4D97-AF65-F5344CB8AC3E}">
        <p14:creationId xmlns:p14="http://schemas.microsoft.com/office/powerpoint/2010/main" val="2067374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BF806F96-71BE-4F4C-B77F-F03E853073AB}"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273735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F1CA91A4-C4F6-437B-9F19-C9AFB39A009C}"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226906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78BD6A2E-A89C-4789-A7CE-4C401E58F2E7}"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587102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E2A88E63-7224-4A85-AA5E-461A9132DA85}"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355026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омер слайда 7"/>
          <p:cNvSpPr>
            <a:spLocks noGrp="1"/>
          </p:cNvSpPr>
          <p:nvPr>
            <p:ph type="sldNum" sz="quarter" idx="11"/>
          </p:nvPr>
        </p:nvSpPr>
        <p:spPr/>
        <p:txBody>
          <a:bodyPr/>
          <a:lstStyle/>
          <a:p>
            <a:pPr lvl="0"/>
            <a:fld id="{69AB3645-0FD3-4A52-8579-E25DF4694ECD}" type="slidenum">
              <a:t>‹#›</a:t>
            </a:fld>
            <a:endParaRPr lang="ru-RU"/>
          </a:p>
        </p:txBody>
      </p:sp>
      <p:sp>
        <p:nvSpPr>
          <p:cNvPr id="9" name="Нижний колонтитул 8"/>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566470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53D16DED-30E7-43C0-97DA-497EF22DA583}" type="slidenum">
              <a:t>‹#›</a:t>
            </a:fld>
            <a:endParaRPr lang="ru-RU"/>
          </a:p>
        </p:txBody>
      </p:sp>
    </p:spTree>
    <p:extLst>
      <p:ext uri="{BB962C8B-B14F-4D97-AF65-F5344CB8AC3E}">
        <p14:creationId xmlns:p14="http://schemas.microsoft.com/office/powerpoint/2010/main" val="2795721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омер слайда 3"/>
          <p:cNvSpPr>
            <a:spLocks noGrp="1"/>
          </p:cNvSpPr>
          <p:nvPr>
            <p:ph type="sldNum" sz="quarter" idx="11"/>
          </p:nvPr>
        </p:nvSpPr>
        <p:spPr/>
        <p:txBody>
          <a:bodyPr/>
          <a:lstStyle/>
          <a:p>
            <a:pPr lvl="0"/>
            <a:fld id="{8FE33DBC-1F6B-409C-91CB-299328F1C7AA}" type="slidenum">
              <a:t>‹#›</a:t>
            </a:fld>
            <a:endParaRPr lang="ru-RU"/>
          </a:p>
        </p:txBody>
      </p:sp>
      <p:sp>
        <p:nvSpPr>
          <p:cNvPr id="5" name="Нижний колонтитул 4"/>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967422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омер слайда 2"/>
          <p:cNvSpPr>
            <a:spLocks noGrp="1"/>
          </p:cNvSpPr>
          <p:nvPr>
            <p:ph type="sldNum" sz="quarter" idx="11"/>
          </p:nvPr>
        </p:nvSpPr>
        <p:spPr/>
        <p:txBody>
          <a:bodyPr/>
          <a:lstStyle/>
          <a:p>
            <a:pPr lvl="0"/>
            <a:fld id="{A7A5C8E7-7804-4CE4-921E-5AEDD0B6A7AC}" type="slidenum">
              <a:t>‹#›</a:t>
            </a:fld>
            <a:endParaRPr lang="ru-RU"/>
          </a:p>
        </p:txBody>
      </p:sp>
      <p:sp>
        <p:nvSpPr>
          <p:cNvPr id="4" name="Нижний колонтитул 3"/>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370335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BE798EB3-83C2-46D1-B4E8-33D50910715F}"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190831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D0847442-9ACC-4503-B454-75894940421D}"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829430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BF6B39A4-BCA0-4563-9C30-8DF22A7C4729}"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235128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6900" cy="6199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9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6C21AA46-7300-46D6-90E2-6438B8735A17}"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783595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DCBB9B97-B527-40E2-8EFF-04E4ED644C30}"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37122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95EAF37A-C9B4-44E6-BEEB-18FAD5A4A3A2}"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906801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465C3622-0595-4BBE-A0DA-0F07B1BDDF8A}"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032980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464F4F65-5DA8-409B-82CF-B3BE02AFCB78}"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877884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262AF368-06D8-4E5C-B3BB-E4F513CADBE9}" type="slidenum">
              <a:t>‹#›</a:t>
            </a:fld>
            <a:endParaRPr lang="ru-RU"/>
          </a:p>
        </p:txBody>
      </p:sp>
    </p:spTree>
    <p:extLst>
      <p:ext uri="{BB962C8B-B14F-4D97-AF65-F5344CB8AC3E}">
        <p14:creationId xmlns:p14="http://schemas.microsoft.com/office/powerpoint/2010/main" val="3379000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омер слайда 7"/>
          <p:cNvSpPr>
            <a:spLocks noGrp="1"/>
          </p:cNvSpPr>
          <p:nvPr>
            <p:ph type="sldNum" sz="quarter" idx="11"/>
          </p:nvPr>
        </p:nvSpPr>
        <p:spPr/>
        <p:txBody>
          <a:bodyPr/>
          <a:lstStyle/>
          <a:p>
            <a:pPr lvl="0"/>
            <a:fld id="{DD558779-968B-4E08-BE96-CD7F7424B8B6}" type="slidenum">
              <a:t>‹#›</a:t>
            </a:fld>
            <a:endParaRPr lang="ru-RU"/>
          </a:p>
        </p:txBody>
      </p:sp>
      <p:sp>
        <p:nvSpPr>
          <p:cNvPr id="9" name="Нижний колонтитул 8"/>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713768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омер слайда 3"/>
          <p:cNvSpPr>
            <a:spLocks noGrp="1"/>
          </p:cNvSpPr>
          <p:nvPr>
            <p:ph type="sldNum" sz="quarter" idx="11"/>
          </p:nvPr>
        </p:nvSpPr>
        <p:spPr/>
        <p:txBody>
          <a:bodyPr/>
          <a:lstStyle/>
          <a:p>
            <a:pPr lvl="0"/>
            <a:fld id="{97926AAD-ECBB-4BA8-8C53-7D86FA1EC473}" type="slidenum">
              <a:t>‹#›</a:t>
            </a:fld>
            <a:endParaRPr lang="ru-RU"/>
          </a:p>
        </p:txBody>
      </p:sp>
      <p:sp>
        <p:nvSpPr>
          <p:cNvPr id="5" name="Нижний колонтитул 4"/>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557059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омер слайда 2"/>
          <p:cNvSpPr>
            <a:spLocks noGrp="1"/>
          </p:cNvSpPr>
          <p:nvPr>
            <p:ph type="sldNum" sz="quarter" idx="11"/>
          </p:nvPr>
        </p:nvSpPr>
        <p:spPr/>
        <p:txBody>
          <a:bodyPr/>
          <a:lstStyle/>
          <a:p>
            <a:pPr lvl="0"/>
            <a:fld id="{5D38946E-3F3D-4288-90D9-83A9BCD316D5}" type="slidenum">
              <a:t>‹#›</a:t>
            </a:fld>
            <a:endParaRPr lang="ru-RU"/>
          </a:p>
        </p:txBody>
      </p:sp>
      <p:sp>
        <p:nvSpPr>
          <p:cNvPr id="4" name="Нижний колонтитул 3"/>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07744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1C18A3F9-B1DD-4CE6-8910-83A83276EBB1}"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834442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6FD94465-D3D3-49ED-B820-CD8464E58994}"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479728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F7638724-1332-4D7F-8ABD-9498308E73CD}"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524301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6900" cy="6199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9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49FFA2B3-D52F-4140-BE11-69A7232684B5}"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604742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3F576A0E-F7A4-4B93-AC08-D61207E37862}"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260896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CC29730B-5E8B-44B2-A35A-16BE38B3331E}"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165019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D79EC5B9-DD0D-4878-B6CD-73E2BBB80644}"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003309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AEC0D45B-FE01-4371-90DA-93343D5F4442}" type="slidenum">
              <a:t>‹#›</a:t>
            </a:fld>
            <a:endParaRPr lang="ru-RU"/>
          </a:p>
        </p:txBody>
      </p:sp>
    </p:spTree>
    <p:extLst>
      <p:ext uri="{BB962C8B-B14F-4D97-AF65-F5344CB8AC3E}">
        <p14:creationId xmlns:p14="http://schemas.microsoft.com/office/powerpoint/2010/main" val="4063523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FC37A719-8A75-4FE3-88CA-802B4E4BC18D}"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185811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омер слайда 7"/>
          <p:cNvSpPr>
            <a:spLocks noGrp="1"/>
          </p:cNvSpPr>
          <p:nvPr>
            <p:ph type="sldNum" sz="quarter" idx="11"/>
          </p:nvPr>
        </p:nvSpPr>
        <p:spPr/>
        <p:txBody>
          <a:bodyPr/>
          <a:lstStyle/>
          <a:p>
            <a:pPr lvl="0"/>
            <a:fld id="{E5AF26D9-1567-47A8-B82D-A33F1C4F6173}" type="slidenum">
              <a:t>‹#›</a:t>
            </a:fld>
            <a:endParaRPr lang="ru-RU"/>
          </a:p>
        </p:txBody>
      </p:sp>
      <p:sp>
        <p:nvSpPr>
          <p:cNvPr id="9" name="Нижний колонтитул 8"/>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79935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омер слайда 3"/>
          <p:cNvSpPr>
            <a:spLocks noGrp="1"/>
          </p:cNvSpPr>
          <p:nvPr>
            <p:ph type="sldNum" sz="quarter" idx="11"/>
          </p:nvPr>
        </p:nvSpPr>
        <p:spPr/>
        <p:txBody>
          <a:bodyPr/>
          <a:lstStyle/>
          <a:p>
            <a:pPr lvl="0"/>
            <a:fld id="{BE095529-DE4E-4148-A775-642B307E6087}" type="slidenum">
              <a:t>‹#›</a:t>
            </a:fld>
            <a:endParaRPr lang="ru-RU"/>
          </a:p>
        </p:txBody>
      </p:sp>
      <p:sp>
        <p:nvSpPr>
          <p:cNvPr id="5" name="Нижний колонтитул 4"/>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76110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омер слайда 2"/>
          <p:cNvSpPr>
            <a:spLocks noGrp="1"/>
          </p:cNvSpPr>
          <p:nvPr>
            <p:ph type="sldNum" sz="quarter" idx="11"/>
          </p:nvPr>
        </p:nvSpPr>
        <p:spPr/>
        <p:txBody>
          <a:bodyPr/>
          <a:lstStyle/>
          <a:p>
            <a:pPr lvl="0"/>
            <a:fld id="{4222DE7C-0B9D-42A2-80AF-3AD23E62DD3E}" type="slidenum">
              <a:t>‹#›</a:t>
            </a:fld>
            <a:endParaRPr lang="ru-RU"/>
          </a:p>
        </p:txBody>
      </p:sp>
      <p:sp>
        <p:nvSpPr>
          <p:cNvPr id="4" name="Нижний колонтитул 3"/>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33410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443D1705-5CF9-4132-A4E5-CFFC1400C5DA}"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150091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омер слайда 5"/>
          <p:cNvSpPr>
            <a:spLocks noGrp="1"/>
          </p:cNvSpPr>
          <p:nvPr>
            <p:ph type="sldNum" sz="quarter" idx="11"/>
          </p:nvPr>
        </p:nvSpPr>
        <p:spPr/>
        <p:txBody>
          <a:bodyPr/>
          <a:lstStyle/>
          <a:p>
            <a:pPr lvl="0"/>
            <a:fld id="{70B32CF8-081E-4411-BBA8-2F727C22923A}"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113040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FC56C4C3-90F9-47CF-AFB4-854FA429A649}"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915108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6900" cy="6199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9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омер слайда 4"/>
          <p:cNvSpPr>
            <a:spLocks noGrp="1"/>
          </p:cNvSpPr>
          <p:nvPr>
            <p:ph type="sldNum" sz="quarter" idx="11"/>
          </p:nvPr>
        </p:nvSpPr>
        <p:spPr/>
        <p:txBody>
          <a:bodyPr/>
          <a:lstStyle/>
          <a:p>
            <a:pPr lvl="0"/>
            <a:fld id="{934DA85A-7A55-413F-863A-03B4803F210B}"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073317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CE663495-F903-439D-8E98-94D188D459CC}" type="slidenum">
              <a:t>‹#›</a:t>
            </a:fld>
            <a:endParaRPr lang="ru-RU"/>
          </a:p>
        </p:txBody>
      </p:sp>
    </p:spTree>
    <p:extLst>
      <p:ext uri="{BB962C8B-B14F-4D97-AF65-F5344CB8AC3E}">
        <p14:creationId xmlns:p14="http://schemas.microsoft.com/office/powerpoint/2010/main" val="2445952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17516117-2DDE-43D3-8E5E-77846BD5B8C5}" type="slidenum">
              <a:t>‹#›</a:t>
            </a:fld>
            <a:endParaRPr lang="ru-RU"/>
          </a:p>
        </p:txBody>
      </p:sp>
    </p:spTree>
    <p:extLst>
      <p:ext uri="{BB962C8B-B14F-4D97-AF65-F5344CB8AC3E}">
        <p14:creationId xmlns:p14="http://schemas.microsoft.com/office/powerpoint/2010/main" val="1881672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ая соединительная линия 15"/>
          <p:cNvSpPr/>
          <p:nvPr/>
        </p:nvSpPr>
        <p:spPr>
          <a:xfrm>
            <a:off x="8763120" y="0"/>
            <a:ext cx="0" cy="6858000"/>
          </a:xfrm>
          <a:prstGeom prst="line">
            <a:avLst/>
          </a:prstGeom>
          <a:noFill/>
          <a:ln w="38160">
            <a:solidFill>
              <a:srgbClr val="FEC3AE">
                <a:alpha val="9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Заголовок 2"/>
          <p:cNvSpPr txBox="1">
            <a:spLocks noGrp="1"/>
          </p:cNvSpPr>
          <p:nvPr>
            <p:ph type="title"/>
          </p:nvPr>
        </p:nvSpPr>
        <p:spPr>
          <a:xfrm>
            <a:off x="456839" y="273960"/>
            <a:ext cx="7467479" cy="1143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4" name="Текст 3"/>
          <p:cNvSpPr txBox="1">
            <a:spLocks noGrp="1"/>
          </p:cNvSpPr>
          <p:nvPr>
            <p:ph type="body" idx="1"/>
          </p:nvPr>
        </p:nvSpPr>
        <p:spPr>
          <a:xfrm>
            <a:off x="456839" y="1600200"/>
            <a:ext cx="7467479" cy="4874040"/>
          </a:xfrm>
          <a:prstGeom prst="rect">
            <a:avLst/>
          </a:prstGeom>
          <a:noFill/>
          <a:ln>
            <a:noFill/>
          </a:ln>
        </p:spPr>
        <p:txBody>
          <a:bodyPr vert="horz" lIns="90000" tIns="46800" rIns="90000" bIns="46800" anchor="t" anchorCtr="0" compatLnSpc="1"/>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baseline="0">
                <a:ln>
                  <a:noFill/>
                </a:ln>
                <a:solidFill>
                  <a:srgbClr val="000000"/>
                </a:solidFill>
                <a:latin typeface="Century Schoolbook" pitchFamily="18"/>
                <a:ea typeface="Arial Unicode MS"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txBox="1">
            <a:spLocks noGrp="1"/>
          </p:cNvSpPr>
          <p:nvPr>
            <p:ph type="dt" sz="half" idx="2"/>
          </p:nvPr>
        </p:nvSpPr>
        <p:spPr>
          <a:xfrm rot="5400000">
            <a:off x="7589340" y="1081260"/>
            <a:ext cx="2011320" cy="384480"/>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800" b="0" i="0" u="none" strike="noStrike" baseline="0">
                <a:solidFill>
                  <a:srgbClr val="000000"/>
                </a:solidFill>
                <a:latin typeface="Arial" pitchFamily="34"/>
                <a:ea typeface="Arial" pitchFamily="34"/>
                <a:cs typeface="Arial" pitchFamily="34"/>
              </a:defRPr>
            </a:lvl1pPr>
          </a:lstStyle>
          <a:p>
            <a:pPr lvl="0"/>
            <a:endParaRPr lang="ru-RU"/>
          </a:p>
        </p:txBody>
      </p:sp>
      <p:sp>
        <p:nvSpPr>
          <p:cNvPr id="6" name="Нижний колонтитул 5"/>
          <p:cNvSpPr txBox="1">
            <a:spLocks noGrp="1"/>
          </p:cNvSpPr>
          <p:nvPr>
            <p:ph type="ftr" sz="quarter" idx="3"/>
          </p:nvPr>
        </p:nvSpPr>
        <p:spPr>
          <a:xfrm rot="5400000">
            <a:off x="6989581" y="3735541"/>
            <a:ext cx="3200400" cy="368279"/>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800" b="0" i="0" u="none" strike="noStrike" baseline="0">
                <a:solidFill>
                  <a:srgbClr val="000000"/>
                </a:solidFill>
                <a:latin typeface="Arial" pitchFamily="34"/>
                <a:ea typeface="Arial" pitchFamily="34"/>
                <a:cs typeface="Arial" pitchFamily="34"/>
              </a:defRPr>
            </a:lvl1pPr>
          </a:lstStyle>
          <a:p>
            <a:pPr lvl="0"/>
            <a:endParaRPr lang="ru-RU"/>
          </a:p>
        </p:txBody>
      </p:sp>
      <p:sp>
        <p:nvSpPr>
          <p:cNvPr id="7" name="Прямая соединительная линия 6"/>
          <p:cNvSpPr/>
          <p:nvPr/>
        </p:nvSpPr>
        <p:spPr>
          <a:xfrm>
            <a:off x="76320" y="0"/>
            <a:ext cx="0" cy="6858000"/>
          </a:xfrm>
          <a:prstGeom prst="line">
            <a:avLst/>
          </a:prstGeom>
          <a:noFill/>
          <a:ln w="5724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8" name="Прямая соединительная линия 8"/>
          <p:cNvSpPr/>
          <p:nvPr/>
        </p:nvSpPr>
        <p:spPr>
          <a:xfrm>
            <a:off x="8991720" y="0"/>
            <a:ext cx="0" cy="6858000"/>
          </a:xfrm>
          <a:prstGeom prst="line">
            <a:avLst/>
          </a:prstGeom>
          <a:noFill/>
          <a:ln w="1908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9" name="Прямоугольник 9"/>
          <p:cNvSpPr/>
          <p:nvPr/>
        </p:nvSpPr>
        <p:spPr>
          <a:xfrm>
            <a:off x="8839080" y="0"/>
            <a:ext cx="3049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87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0" name="Прямая соединительная линия 10"/>
          <p:cNvSpPr/>
          <p:nvPr/>
        </p:nvSpPr>
        <p:spPr>
          <a:xfrm>
            <a:off x="8915399" y="0"/>
            <a:ext cx="0" cy="6858000"/>
          </a:xfrm>
          <a:prstGeom prst="line">
            <a:avLst/>
          </a:prstGeom>
          <a:noFill/>
          <a:ln w="936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1" name="Овал 11"/>
          <p:cNvSpPr/>
          <p:nvPr/>
        </p:nvSpPr>
        <p:spPr>
          <a:xfrm>
            <a:off x="8156520" y="5715000"/>
            <a:ext cx="549360" cy="54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2" name="Номер слайда 11"/>
          <p:cNvSpPr txBox="1">
            <a:spLocks noGrp="1"/>
          </p:cNvSpPr>
          <p:nvPr>
            <p:ph type="sldNum" sz="quarter" idx="4"/>
          </p:nvPr>
        </p:nvSpPr>
        <p:spPr>
          <a:xfrm>
            <a:off x="8129519" y="5734080"/>
            <a:ext cx="609840" cy="520919"/>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800" b="0" i="0" u="none" strike="noStrike" baseline="0">
                <a:solidFill>
                  <a:srgbClr val="000000"/>
                </a:solidFill>
                <a:latin typeface="Arial" pitchFamily="34"/>
                <a:ea typeface="Arial" pitchFamily="34"/>
                <a:cs typeface="Arial" pitchFamily="34"/>
              </a:defRPr>
            </a:lvl1pPr>
          </a:lstStyle>
          <a:p>
            <a:pPr lvl="0"/>
            <a:fld id="{446DE811-87F8-4776-95AA-8C25B1E6BFED}" type="slidenum">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3000" b="0" i="0" u="none" strike="noStrike" baseline="0">
          <a:ln>
            <a:noFill/>
          </a:ln>
          <a:solidFill>
            <a:srgbClr val="575F6D"/>
          </a:solidFill>
          <a:latin typeface="Century Schoolbook" pitchFamily="18"/>
          <a:ea typeface="Arial Unicode MS" pitchFamily="2"/>
          <a:cs typeface="Arial Unicode MS" pitchFamily="2"/>
        </a:defRPr>
      </a:lvl1pPr>
    </p:titleStyle>
    <p:bodyStyle>
      <a:lvl1pPr marL="0" marR="0" indent="0" algn="l" rtl="0" hangingPunct="0">
        <a:lnSpc>
          <a:spcPct val="100000"/>
        </a:lnSpc>
        <a:spcBef>
          <a:spcPts val="598"/>
        </a:spcBef>
        <a:spcAft>
          <a:spcPts val="0"/>
        </a:spcAft>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baseline="0">
          <a:ln>
            <a:noFill/>
          </a:ln>
          <a:solidFill>
            <a:srgbClr val="000000"/>
          </a:solidFill>
          <a:latin typeface="Century Schoolbook" pitchFamily="18"/>
          <a:ea typeface="Arial Unicode MS" pitchFamily="2"/>
          <a:cs typeface="Arial Unicode MS"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2"/>
          <p:cNvSpPr/>
          <p:nvPr/>
        </p:nvSpPr>
        <p:spPr>
          <a:xfrm>
            <a:off x="380880" y="0"/>
            <a:ext cx="60984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54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Прямоугольник 14"/>
          <p:cNvSpPr/>
          <p:nvPr/>
        </p:nvSpPr>
        <p:spPr>
          <a:xfrm>
            <a:off x="276120" y="0"/>
            <a:ext cx="10476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D9CE">
              <a:alpha val="36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4" name="Прямоугольник 16"/>
          <p:cNvSpPr/>
          <p:nvPr/>
        </p:nvSpPr>
        <p:spPr>
          <a:xfrm>
            <a:off x="990719" y="0"/>
            <a:ext cx="1825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D9CE">
              <a:alpha val="70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5" name="Прямоугольник 17"/>
          <p:cNvSpPr/>
          <p:nvPr/>
        </p:nvSpPr>
        <p:spPr>
          <a:xfrm>
            <a:off x="1141560" y="0"/>
            <a:ext cx="23004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EDE8">
              <a:alpha val="71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6" name="Прямая соединительная линия 18"/>
          <p:cNvSpPr/>
          <p:nvPr/>
        </p:nvSpPr>
        <p:spPr>
          <a:xfrm>
            <a:off x="106200" y="0"/>
            <a:ext cx="0" cy="6858000"/>
          </a:xfrm>
          <a:prstGeom prst="line">
            <a:avLst/>
          </a:prstGeom>
          <a:noFill/>
          <a:ln w="57240">
            <a:solidFill>
              <a:srgbClr val="FEC3AE">
                <a:alpha val="7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7" name="Прямая соединительная линия 19"/>
          <p:cNvSpPr/>
          <p:nvPr/>
        </p:nvSpPr>
        <p:spPr>
          <a:xfrm>
            <a:off x="914400" y="0"/>
            <a:ext cx="0" cy="6858000"/>
          </a:xfrm>
          <a:prstGeom prst="line">
            <a:avLst/>
          </a:prstGeom>
          <a:noFill/>
          <a:ln w="57240">
            <a:solidFill>
              <a:srgbClr val="FFEDE8">
                <a:alpha val="8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8" name="Прямая соединительная линия 20"/>
          <p:cNvSpPr/>
          <p:nvPr/>
        </p:nvSpPr>
        <p:spPr>
          <a:xfrm>
            <a:off x="853919" y="0"/>
            <a:ext cx="0" cy="6858000"/>
          </a:xfrm>
          <a:prstGeom prst="line">
            <a:avLst/>
          </a:prstGeom>
          <a:noFill/>
          <a:ln w="5724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9" name="Прямая соединительная линия 23"/>
          <p:cNvSpPr/>
          <p:nvPr/>
        </p:nvSpPr>
        <p:spPr>
          <a:xfrm>
            <a:off x="1727280" y="0"/>
            <a:ext cx="0" cy="6858000"/>
          </a:xfrm>
          <a:prstGeom prst="line">
            <a:avLst/>
          </a:prstGeom>
          <a:noFill/>
          <a:ln w="28440">
            <a:solidFill>
              <a:srgbClr val="FEC3AE">
                <a:alpha val="82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0" name="Прямая соединительная линия 24"/>
          <p:cNvSpPr/>
          <p:nvPr/>
        </p:nvSpPr>
        <p:spPr>
          <a:xfrm>
            <a:off x="1066680" y="0"/>
            <a:ext cx="0" cy="6858000"/>
          </a:xfrm>
          <a:prstGeom prst="line">
            <a:avLst/>
          </a:prstGeom>
          <a:noFill/>
          <a:ln w="936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1" name="Прямая соединительная линия 25"/>
          <p:cNvSpPr/>
          <p:nvPr/>
        </p:nvSpPr>
        <p:spPr>
          <a:xfrm>
            <a:off x="9113760" y="0"/>
            <a:ext cx="0" cy="6858000"/>
          </a:xfrm>
          <a:prstGeom prst="line">
            <a:avLst/>
          </a:prstGeom>
          <a:noFill/>
          <a:ln w="5724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2" name="Прямоугольник 26"/>
          <p:cNvSpPr/>
          <p:nvPr/>
        </p:nvSpPr>
        <p:spPr>
          <a:xfrm>
            <a:off x="1219320" y="0"/>
            <a:ext cx="7596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51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3" name="Овал 27"/>
          <p:cNvSpPr/>
          <p:nvPr/>
        </p:nvSpPr>
        <p:spPr>
          <a:xfrm>
            <a:off x="609480" y="3429000"/>
            <a:ext cx="1295640" cy="12952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4" name="Овал 28"/>
          <p:cNvSpPr/>
          <p:nvPr/>
        </p:nvSpPr>
        <p:spPr>
          <a:xfrm>
            <a:off x="1309680" y="4867200"/>
            <a:ext cx="641520" cy="641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5" name="Овал 29"/>
          <p:cNvSpPr/>
          <p:nvPr/>
        </p:nvSpPr>
        <p:spPr>
          <a:xfrm>
            <a:off x="1090440" y="5500800"/>
            <a:ext cx="138240" cy="136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6" name="Овал 30"/>
          <p:cNvSpPr/>
          <p:nvPr/>
        </p:nvSpPr>
        <p:spPr>
          <a:xfrm>
            <a:off x="1663559" y="5788080"/>
            <a:ext cx="274680" cy="27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7" name="Овал 31"/>
          <p:cNvSpPr/>
          <p:nvPr/>
        </p:nvSpPr>
        <p:spPr>
          <a:xfrm>
            <a:off x="1905120" y="4495680"/>
            <a:ext cx="365040" cy="3653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8" name="Заголовок 17"/>
          <p:cNvSpPr txBox="1">
            <a:spLocks noGrp="1"/>
          </p:cNvSpPr>
          <p:nvPr>
            <p:ph type="title"/>
          </p:nvPr>
        </p:nvSpPr>
        <p:spPr>
          <a:xfrm>
            <a:off x="456839" y="273960"/>
            <a:ext cx="7467479" cy="1143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19" name="Текст 18"/>
          <p:cNvSpPr txBox="1">
            <a:spLocks noGrp="1"/>
          </p:cNvSpPr>
          <p:nvPr>
            <p:ph type="body" idx="1"/>
          </p:nvPr>
        </p:nvSpPr>
        <p:spPr>
          <a:xfrm>
            <a:off x="456839" y="1600200"/>
            <a:ext cx="7467479" cy="4874040"/>
          </a:xfrm>
          <a:prstGeom prst="rect">
            <a:avLst/>
          </a:prstGeom>
          <a:noFill/>
          <a:ln>
            <a:noFill/>
          </a:ln>
        </p:spPr>
        <p:txBody>
          <a:bodyPr vert="horz" lIns="90000" tIns="46800" rIns="90000" bIns="46800" anchor="t" anchorCtr="0" compatLnSpc="1"/>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0" name="Дата 19"/>
          <p:cNvSpPr txBox="1">
            <a:spLocks noGrp="1"/>
          </p:cNvSpPr>
          <p:nvPr>
            <p:ph type="dt" sz="half" idx="2"/>
          </p:nvPr>
        </p:nvSpPr>
        <p:spPr>
          <a:xfrm rot="5400000">
            <a:off x="7764300" y="1174500"/>
            <a:ext cx="2286000" cy="381240"/>
          </a:xfrm>
          <a:prstGeom prst="rect">
            <a:avLst/>
          </a:prstGeom>
          <a:noFill/>
          <a:ln>
            <a:noFill/>
          </a:ln>
        </p:spPr>
        <p:txBody>
          <a:bodyPr wrap="square" lIns="90000" tIns="46800" rIns="90000" bIns="46800" anchor="ctr" anchorCtr="0"/>
          <a:lstStyle>
            <a:lvl1pPr marL="0" marR="0" lvl="0" indent="0" algn="r" rtl="0" hangingPunct="1">
              <a:buNone/>
              <a:tabLst/>
              <a:defRPr lang="ru-RU" sz="1200" kern="1200">
                <a:solidFill>
                  <a:srgbClr val="575F6D"/>
                </a:solidFill>
                <a:latin typeface="Times New Roman" pitchFamily="18"/>
                <a:ea typeface="Arial Unicode MS" pitchFamily="2"/>
                <a:cs typeface="Tahoma" pitchFamily="2"/>
              </a:defRPr>
            </a:lvl1pPr>
          </a:lstStyle>
          <a:p>
            <a:pPr lvl="0"/>
            <a:endParaRPr lang="ru-RU"/>
          </a:p>
        </p:txBody>
      </p:sp>
      <p:sp>
        <p:nvSpPr>
          <p:cNvPr id="21" name="Нижний колонтитул 20"/>
          <p:cNvSpPr txBox="1">
            <a:spLocks noGrp="1"/>
          </p:cNvSpPr>
          <p:nvPr>
            <p:ph type="ftr" sz="quarter" idx="3"/>
          </p:nvPr>
        </p:nvSpPr>
        <p:spPr>
          <a:xfrm rot="5400000">
            <a:off x="7077240" y="4181400"/>
            <a:ext cx="3657600" cy="384480"/>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
        <p:nvSpPr>
          <p:cNvPr id="22" name="Номер слайда 21"/>
          <p:cNvSpPr txBox="1">
            <a:spLocks noGrp="1"/>
          </p:cNvSpPr>
          <p:nvPr>
            <p:ph type="sldNum" sz="quarter" idx="4"/>
          </p:nvPr>
        </p:nvSpPr>
        <p:spPr>
          <a:xfrm>
            <a:off x="1325160" y="4929120"/>
            <a:ext cx="609480" cy="518039"/>
          </a:xfrm>
          <a:prstGeom prst="rect">
            <a:avLst/>
          </a:prstGeom>
          <a:noFill/>
          <a:ln>
            <a:noFill/>
          </a:ln>
        </p:spPr>
        <p:txBody>
          <a:bodyPr wrap="square" lIns="90000" tIns="46800" rIns="90000" bIns="46800" anchor="ctr" anchorCtr="0"/>
          <a:lstStyle>
            <a:lvl1pPr marL="0" marR="0" lvl="0" indent="0" algn="ctr" rtl="0" hangingPunct="1">
              <a:buNone/>
              <a:tabLst/>
              <a:defRPr lang="ru-RU" sz="1400" b="1" kern="1200">
                <a:solidFill>
                  <a:srgbClr val="FFFFFF"/>
                </a:solidFill>
                <a:latin typeface="Times New Roman" pitchFamily="18"/>
                <a:ea typeface="Arial Unicode MS" pitchFamily="2"/>
                <a:cs typeface="Tahoma" pitchFamily="2"/>
              </a:defRPr>
            </a:lvl1pPr>
          </a:lstStyle>
          <a:p>
            <a:pPr lvl="0"/>
            <a:fld id="{9B70A690-B718-4ADE-A0AC-285C150BEFB5}" type="slidenum">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3000" b="0" i="0" u="none" strike="noStrike" kern="1200" baseline="0">
          <a:ln>
            <a:noFill/>
          </a:ln>
          <a:solidFill>
            <a:srgbClr val="575F6D"/>
          </a:solidFill>
          <a:latin typeface="Century Schoolbook" pitchFamily="18"/>
          <a:ea typeface="Arial Unicode MS" pitchFamily="2"/>
          <a:cs typeface="Arial Unicode MS" pitchFamily="2"/>
        </a:defRPr>
      </a:lvl1pPr>
    </p:titleStyle>
    <p:bodyStyle>
      <a:lvl1pPr marL="0" marR="0" indent="0" algn="l" rtl="0" hangingPunct="0">
        <a:lnSpc>
          <a:spcPct val="100000"/>
        </a:lnSpc>
        <a:spcBef>
          <a:spcPts val="598"/>
        </a:spcBef>
        <a:spcAft>
          <a:spcPts val="0"/>
        </a:spcAft>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ая соединительная линия 15"/>
          <p:cNvSpPr/>
          <p:nvPr/>
        </p:nvSpPr>
        <p:spPr>
          <a:xfrm>
            <a:off x="8763120" y="0"/>
            <a:ext cx="0" cy="6858000"/>
          </a:xfrm>
          <a:prstGeom prst="line">
            <a:avLst/>
          </a:prstGeom>
          <a:noFill/>
          <a:ln w="38160">
            <a:solidFill>
              <a:srgbClr val="FEC3AE">
                <a:alpha val="9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Прямая соединительная линия 6"/>
          <p:cNvSpPr/>
          <p:nvPr/>
        </p:nvSpPr>
        <p:spPr>
          <a:xfrm>
            <a:off x="76320" y="0"/>
            <a:ext cx="0" cy="6858000"/>
          </a:xfrm>
          <a:prstGeom prst="line">
            <a:avLst/>
          </a:prstGeom>
          <a:noFill/>
          <a:ln w="5724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4" name="Прямая соединительная линия 8"/>
          <p:cNvSpPr/>
          <p:nvPr/>
        </p:nvSpPr>
        <p:spPr>
          <a:xfrm>
            <a:off x="8991720" y="0"/>
            <a:ext cx="0" cy="6858000"/>
          </a:xfrm>
          <a:prstGeom prst="line">
            <a:avLst/>
          </a:prstGeom>
          <a:noFill/>
          <a:ln w="1908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5" name="Прямоугольник 9"/>
          <p:cNvSpPr/>
          <p:nvPr/>
        </p:nvSpPr>
        <p:spPr>
          <a:xfrm>
            <a:off x="8839080" y="0"/>
            <a:ext cx="3049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87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6" name="Прямая соединительная линия 10"/>
          <p:cNvSpPr/>
          <p:nvPr/>
        </p:nvSpPr>
        <p:spPr>
          <a:xfrm>
            <a:off x="8915399" y="0"/>
            <a:ext cx="0" cy="6858000"/>
          </a:xfrm>
          <a:prstGeom prst="line">
            <a:avLst/>
          </a:prstGeom>
          <a:noFill/>
          <a:ln w="936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7" name="Овал 11"/>
          <p:cNvSpPr/>
          <p:nvPr/>
        </p:nvSpPr>
        <p:spPr>
          <a:xfrm>
            <a:off x="8156520" y="5715000"/>
            <a:ext cx="549360" cy="54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8" name="Заголовок 7"/>
          <p:cNvSpPr txBox="1">
            <a:spLocks noGrp="1"/>
          </p:cNvSpPr>
          <p:nvPr>
            <p:ph type="title"/>
          </p:nvPr>
        </p:nvSpPr>
        <p:spPr>
          <a:xfrm>
            <a:off x="456839" y="273960"/>
            <a:ext cx="7467479" cy="1143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9" name="Текст 8"/>
          <p:cNvSpPr txBox="1">
            <a:spLocks noGrp="1"/>
          </p:cNvSpPr>
          <p:nvPr>
            <p:ph type="body" idx="1"/>
          </p:nvPr>
        </p:nvSpPr>
        <p:spPr>
          <a:xfrm>
            <a:off x="456839" y="1600200"/>
            <a:ext cx="7467479" cy="4874040"/>
          </a:xfrm>
          <a:prstGeom prst="rect">
            <a:avLst/>
          </a:prstGeom>
          <a:noFill/>
          <a:ln>
            <a:noFill/>
          </a:ln>
        </p:spPr>
        <p:txBody>
          <a:bodyPr vert="horz" lIns="90000" tIns="46800" rIns="90000" bIns="46800" anchor="t" anchorCtr="0" compatLnSpc="1"/>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Дата 9"/>
          <p:cNvSpPr txBox="1">
            <a:spLocks noGrp="1"/>
          </p:cNvSpPr>
          <p:nvPr>
            <p:ph type="dt" sz="half" idx="2"/>
          </p:nvPr>
        </p:nvSpPr>
        <p:spPr>
          <a:xfrm rot="5400000">
            <a:off x="7589340" y="1081260"/>
            <a:ext cx="2011320" cy="384480"/>
          </a:xfrm>
          <a:prstGeom prst="rect">
            <a:avLst/>
          </a:prstGeom>
          <a:noFill/>
          <a:ln>
            <a:noFill/>
          </a:ln>
        </p:spPr>
        <p:txBody>
          <a:bodyPr wrap="square" lIns="90000" tIns="46800" rIns="90000" bIns="46800" anchor="ctr" anchorCtr="0"/>
          <a:lstStyle>
            <a:lvl1pPr marL="0" marR="0" lvl="0" indent="0" algn="r" rtl="0" hangingPunct="1">
              <a:buNone/>
              <a:tabLst/>
              <a:defRPr lang="ru-RU" sz="1200" kern="1200">
                <a:solidFill>
                  <a:srgbClr val="575F6D"/>
                </a:solidFill>
                <a:latin typeface="Times New Roman" pitchFamily="18"/>
                <a:ea typeface="Arial Unicode MS" pitchFamily="2"/>
                <a:cs typeface="Tahoma" pitchFamily="2"/>
              </a:defRPr>
            </a:lvl1pPr>
          </a:lstStyle>
          <a:p>
            <a:pPr lvl="0"/>
            <a:endParaRPr lang="ru-RU"/>
          </a:p>
        </p:txBody>
      </p:sp>
      <p:sp>
        <p:nvSpPr>
          <p:cNvPr id="11" name="Номер слайда 10"/>
          <p:cNvSpPr txBox="1">
            <a:spLocks noGrp="1"/>
          </p:cNvSpPr>
          <p:nvPr>
            <p:ph type="sldNum" sz="quarter" idx="4"/>
          </p:nvPr>
        </p:nvSpPr>
        <p:spPr>
          <a:xfrm>
            <a:off x="8129519" y="5734080"/>
            <a:ext cx="609840" cy="520919"/>
          </a:xfrm>
          <a:prstGeom prst="rect">
            <a:avLst/>
          </a:prstGeom>
          <a:noFill/>
          <a:ln>
            <a:noFill/>
          </a:ln>
        </p:spPr>
        <p:txBody>
          <a:bodyPr wrap="square" lIns="90000" tIns="46800" rIns="90000" bIns="46800" anchor="ctr" anchorCtr="0"/>
          <a:lstStyle>
            <a:lvl1pPr marL="0" marR="0" lvl="0" indent="0" algn="ctr" rtl="0" hangingPunct="1">
              <a:buNone/>
              <a:tabLst/>
              <a:defRPr lang="ru-RU" sz="1400" b="1" kern="1200">
                <a:solidFill>
                  <a:srgbClr val="FFFFFF"/>
                </a:solidFill>
                <a:latin typeface="Times New Roman" pitchFamily="18"/>
                <a:ea typeface="Arial Unicode MS" pitchFamily="2"/>
                <a:cs typeface="Tahoma" pitchFamily="2"/>
              </a:defRPr>
            </a:lvl1pPr>
          </a:lstStyle>
          <a:p>
            <a:pPr lvl="0"/>
            <a:fld id="{6CD22001-B36E-4929-B8A5-23AF09ADA110}" type="slidenum">
              <a:t>‹#›</a:t>
            </a:fld>
            <a:endParaRPr lang="ru-RU"/>
          </a:p>
        </p:txBody>
      </p:sp>
      <p:sp>
        <p:nvSpPr>
          <p:cNvPr id="12" name="Нижний колонтитул 11"/>
          <p:cNvSpPr txBox="1">
            <a:spLocks noGrp="1"/>
          </p:cNvSpPr>
          <p:nvPr>
            <p:ph type="ftr" sz="quarter" idx="3"/>
          </p:nvPr>
        </p:nvSpPr>
        <p:spPr>
          <a:xfrm rot="5400000">
            <a:off x="6989581" y="3736981"/>
            <a:ext cx="3200400" cy="365399"/>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3000" b="0" i="0" u="none" strike="noStrike" kern="1200" baseline="0">
          <a:ln>
            <a:noFill/>
          </a:ln>
          <a:solidFill>
            <a:srgbClr val="575F6D"/>
          </a:solidFill>
          <a:latin typeface="Century Schoolbook" pitchFamily="18"/>
          <a:ea typeface="Arial Unicode MS" pitchFamily="2"/>
          <a:cs typeface="Arial Unicode MS" pitchFamily="2"/>
        </a:defRPr>
      </a:lvl1pPr>
    </p:titleStyle>
    <p:bodyStyle>
      <a:lvl1pPr marL="0" marR="0" indent="0" algn="l" rtl="0" hangingPunct="0">
        <a:lnSpc>
          <a:spcPct val="100000"/>
        </a:lnSpc>
        <a:spcBef>
          <a:spcPts val="598"/>
        </a:spcBef>
        <a:spcAft>
          <a:spcPts val="0"/>
        </a:spcAft>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75F6D"/>
        </a:solidFill>
        <a:effectLst/>
      </p:bgPr>
    </p:bg>
    <p:spTree>
      <p:nvGrpSpPr>
        <p:cNvPr id="1" name=""/>
        <p:cNvGrpSpPr/>
        <p:nvPr/>
      </p:nvGrpSpPr>
      <p:grpSpPr>
        <a:xfrm>
          <a:off x="0" y="0"/>
          <a:ext cx="0" cy="0"/>
          <a:chOff x="0" y="0"/>
          <a:chExt cx="0" cy="0"/>
        </a:xfrm>
      </p:grpSpPr>
      <p:sp>
        <p:nvSpPr>
          <p:cNvPr id="2" name="Прямоугольник 12"/>
          <p:cNvSpPr/>
          <p:nvPr/>
        </p:nvSpPr>
        <p:spPr>
          <a:xfrm>
            <a:off x="380880" y="0"/>
            <a:ext cx="60984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54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Прямоугольник 14"/>
          <p:cNvSpPr/>
          <p:nvPr/>
        </p:nvSpPr>
        <p:spPr>
          <a:xfrm>
            <a:off x="276120" y="0"/>
            <a:ext cx="10476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D9CE">
              <a:alpha val="36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4" name="Прямоугольник 16"/>
          <p:cNvSpPr/>
          <p:nvPr/>
        </p:nvSpPr>
        <p:spPr>
          <a:xfrm>
            <a:off x="990719" y="0"/>
            <a:ext cx="1825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D9CE">
              <a:alpha val="70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5" name="Прямоугольник 17"/>
          <p:cNvSpPr/>
          <p:nvPr/>
        </p:nvSpPr>
        <p:spPr>
          <a:xfrm>
            <a:off x="1141560" y="0"/>
            <a:ext cx="23004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EDE8">
              <a:alpha val="71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6" name="Прямая соединительная линия 18"/>
          <p:cNvSpPr/>
          <p:nvPr/>
        </p:nvSpPr>
        <p:spPr>
          <a:xfrm>
            <a:off x="106200" y="0"/>
            <a:ext cx="0" cy="6858000"/>
          </a:xfrm>
          <a:prstGeom prst="line">
            <a:avLst/>
          </a:prstGeom>
          <a:noFill/>
          <a:ln w="57240">
            <a:solidFill>
              <a:srgbClr val="FEC3AE">
                <a:alpha val="7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7" name="Прямая соединительная линия 19"/>
          <p:cNvSpPr/>
          <p:nvPr/>
        </p:nvSpPr>
        <p:spPr>
          <a:xfrm>
            <a:off x="914400" y="0"/>
            <a:ext cx="0" cy="6858000"/>
          </a:xfrm>
          <a:prstGeom prst="line">
            <a:avLst/>
          </a:prstGeom>
          <a:noFill/>
          <a:ln w="57240">
            <a:solidFill>
              <a:srgbClr val="FFEDE8">
                <a:alpha val="8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8" name="Прямая соединительная линия 20"/>
          <p:cNvSpPr/>
          <p:nvPr/>
        </p:nvSpPr>
        <p:spPr>
          <a:xfrm>
            <a:off x="853919" y="0"/>
            <a:ext cx="0" cy="6858000"/>
          </a:xfrm>
          <a:prstGeom prst="line">
            <a:avLst/>
          </a:prstGeom>
          <a:noFill/>
          <a:ln w="5724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9" name="Прямая соединительная линия 23"/>
          <p:cNvSpPr/>
          <p:nvPr/>
        </p:nvSpPr>
        <p:spPr>
          <a:xfrm>
            <a:off x="1727280" y="0"/>
            <a:ext cx="0" cy="6858000"/>
          </a:xfrm>
          <a:prstGeom prst="line">
            <a:avLst/>
          </a:prstGeom>
          <a:noFill/>
          <a:ln w="28440">
            <a:solidFill>
              <a:srgbClr val="FEC3AE">
                <a:alpha val="82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0" name="Прямая соединительная линия 24"/>
          <p:cNvSpPr/>
          <p:nvPr/>
        </p:nvSpPr>
        <p:spPr>
          <a:xfrm>
            <a:off x="1066680" y="0"/>
            <a:ext cx="0" cy="6858000"/>
          </a:xfrm>
          <a:prstGeom prst="line">
            <a:avLst/>
          </a:prstGeom>
          <a:noFill/>
          <a:ln w="936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1" name="Прямоугольник 25"/>
          <p:cNvSpPr/>
          <p:nvPr/>
        </p:nvSpPr>
        <p:spPr>
          <a:xfrm>
            <a:off x="1219320" y="0"/>
            <a:ext cx="7596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51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2" name="Овал 26"/>
          <p:cNvSpPr/>
          <p:nvPr/>
        </p:nvSpPr>
        <p:spPr>
          <a:xfrm>
            <a:off x="609480" y="3429000"/>
            <a:ext cx="1295640" cy="12952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3" name="Овал 27"/>
          <p:cNvSpPr/>
          <p:nvPr/>
        </p:nvSpPr>
        <p:spPr>
          <a:xfrm>
            <a:off x="1324080" y="4867200"/>
            <a:ext cx="642960" cy="641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4" name="Овал 28"/>
          <p:cNvSpPr/>
          <p:nvPr/>
        </p:nvSpPr>
        <p:spPr>
          <a:xfrm>
            <a:off x="1090440" y="5500800"/>
            <a:ext cx="138240" cy="136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5" name="Овал 29"/>
          <p:cNvSpPr/>
          <p:nvPr/>
        </p:nvSpPr>
        <p:spPr>
          <a:xfrm>
            <a:off x="1663559" y="5791320"/>
            <a:ext cx="274680" cy="27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6" name="Овал 30"/>
          <p:cNvSpPr/>
          <p:nvPr/>
        </p:nvSpPr>
        <p:spPr>
          <a:xfrm>
            <a:off x="1879560" y="4479840"/>
            <a:ext cx="365040" cy="3650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7" name="Прямая соединительная линия 31"/>
          <p:cNvSpPr/>
          <p:nvPr/>
        </p:nvSpPr>
        <p:spPr>
          <a:xfrm>
            <a:off x="9097920" y="0"/>
            <a:ext cx="0" cy="6858000"/>
          </a:xfrm>
          <a:prstGeom prst="line">
            <a:avLst/>
          </a:prstGeom>
          <a:noFill/>
          <a:ln w="5724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18" name="Заголовок 17"/>
          <p:cNvSpPr txBox="1">
            <a:spLocks noGrp="1"/>
          </p:cNvSpPr>
          <p:nvPr>
            <p:ph type="title"/>
          </p:nvPr>
        </p:nvSpPr>
        <p:spPr>
          <a:xfrm>
            <a:off x="456839" y="273960"/>
            <a:ext cx="7467479" cy="1143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19" name="Текст 18"/>
          <p:cNvSpPr txBox="1">
            <a:spLocks noGrp="1"/>
          </p:cNvSpPr>
          <p:nvPr>
            <p:ph type="body" idx="1"/>
          </p:nvPr>
        </p:nvSpPr>
        <p:spPr>
          <a:xfrm>
            <a:off x="456839" y="1600200"/>
            <a:ext cx="7467479" cy="4874040"/>
          </a:xfrm>
          <a:prstGeom prst="rect">
            <a:avLst/>
          </a:prstGeom>
          <a:noFill/>
          <a:ln>
            <a:noFill/>
          </a:ln>
        </p:spPr>
        <p:txBody>
          <a:bodyPr vert="horz" lIns="90000" tIns="46800" rIns="90000" bIns="46800" anchor="t" anchorCtr="0" compatLnSpc="1"/>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FFFFFF"/>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FFFFFF"/>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FFFFFF"/>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FFFFFF"/>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FFFFFF"/>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FFFFFF"/>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FFFFFF"/>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FFFFFF"/>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FFFFFF"/>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FFFFFF"/>
                </a:solidFill>
                <a:latin typeface="Century Schoolbook" pitchFamily="18"/>
                <a:ea typeface="Arial Unicode MS"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0" name="Дата 19"/>
          <p:cNvSpPr txBox="1">
            <a:spLocks noGrp="1"/>
          </p:cNvSpPr>
          <p:nvPr>
            <p:ph type="dt" sz="half" idx="2"/>
          </p:nvPr>
        </p:nvSpPr>
        <p:spPr>
          <a:xfrm rot="5400000">
            <a:off x="7763040" y="1169640"/>
            <a:ext cx="2286000" cy="381600"/>
          </a:xfrm>
          <a:prstGeom prst="rect">
            <a:avLst/>
          </a:prstGeom>
          <a:noFill/>
          <a:ln>
            <a:noFill/>
          </a:ln>
        </p:spPr>
        <p:txBody>
          <a:bodyPr wrap="square" lIns="90000" tIns="46800" rIns="90000" bIns="46800" anchor="ctr" anchorCtr="0"/>
          <a:lstStyle>
            <a:lvl1pPr marL="0" marR="0" lvl="0" indent="0" algn="r" rtl="0" hangingPunct="1">
              <a:buNone/>
              <a:tabLst/>
              <a:defRPr lang="ru-RU" sz="1200" kern="1200">
                <a:solidFill>
                  <a:srgbClr val="FFF39D"/>
                </a:solidFill>
                <a:latin typeface="Times New Roman" pitchFamily="18"/>
                <a:ea typeface="Arial Unicode MS" pitchFamily="2"/>
                <a:cs typeface="Tahoma" pitchFamily="2"/>
              </a:defRPr>
            </a:lvl1pPr>
          </a:lstStyle>
          <a:p>
            <a:pPr lvl="0"/>
            <a:endParaRPr lang="ru-RU"/>
          </a:p>
        </p:txBody>
      </p:sp>
      <p:sp>
        <p:nvSpPr>
          <p:cNvPr id="21" name="Нижний колонтитул 20"/>
          <p:cNvSpPr txBox="1">
            <a:spLocks noGrp="1"/>
          </p:cNvSpPr>
          <p:nvPr>
            <p:ph type="ftr" sz="quarter" idx="3"/>
          </p:nvPr>
        </p:nvSpPr>
        <p:spPr>
          <a:xfrm rot="5400000">
            <a:off x="7077240" y="4178160"/>
            <a:ext cx="3657600" cy="384480"/>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
        <p:nvSpPr>
          <p:cNvPr id="22" name="Номер слайда 21"/>
          <p:cNvSpPr txBox="1">
            <a:spLocks noGrp="1"/>
          </p:cNvSpPr>
          <p:nvPr>
            <p:ph type="sldNum" sz="quarter" idx="4"/>
          </p:nvPr>
        </p:nvSpPr>
        <p:spPr>
          <a:xfrm>
            <a:off x="1339560" y="4929120"/>
            <a:ext cx="609480" cy="518039"/>
          </a:xfrm>
          <a:prstGeom prst="rect">
            <a:avLst/>
          </a:prstGeom>
          <a:noFill/>
          <a:ln>
            <a:noFill/>
          </a:ln>
        </p:spPr>
        <p:txBody>
          <a:bodyPr wrap="square" lIns="90000" tIns="46800" rIns="90000" bIns="46800" anchor="ctr" anchorCtr="0"/>
          <a:lstStyle>
            <a:lvl1pPr marL="0" marR="0" lvl="0" indent="0" algn="ctr" rtl="0" hangingPunct="1">
              <a:buNone/>
              <a:tabLst/>
              <a:defRPr lang="ru-RU" sz="1400" b="1" kern="1200">
                <a:solidFill>
                  <a:srgbClr val="FFFFFF"/>
                </a:solidFill>
                <a:latin typeface="Times New Roman" pitchFamily="18"/>
                <a:ea typeface="Arial Unicode MS" pitchFamily="2"/>
                <a:cs typeface="Tahoma" pitchFamily="2"/>
              </a:defRPr>
            </a:lvl1pPr>
          </a:lstStyle>
          <a:p>
            <a:pPr lvl="0"/>
            <a:fld id="{BCD16E5C-DF61-408E-8FC4-B60CCDBDDBDE}" type="slidenum">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3000" b="0" i="0" u="none" strike="noStrike" kern="1200" baseline="0">
          <a:ln>
            <a:noFill/>
          </a:ln>
          <a:solidFill>
            <a:srgbClr val="FFF39D"/>
          </a:solidFill>
          <a:latin typeface="Century Schoolbook" pitchFamily="18"/>
          <a:ea typeface="Arial Unicode MS" pitchFamily="2"/>
          <a:cs typeface="Arial Unicode MS" pitchFamily="2"/>
        </a:defRPr>
      </a:lvl1pPr>
    </p:titleStyle>
    <p:bodyStyle>
      <a:lvl1pPr marL="0" marR="0" indent="0" algn="l" rtl="0" hangingPunct="0">
        <a:lnSpc>
          <a:spcPct val="100000"/>
        </a:lnSpc>
        <a:spcBef>
          <a:spcPts val="598"/>
        </a:spcBef>
        <a:spcAft>
          <a:spcPts val="0"/>
        </a:spcAft>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FFFFFF"/>
          </a:solidFill>
          <a:latin typeface="Century Schoolbook" pitchFamily="18"/>
          <a:ea typeface="Arial Unicode MS" pitchFamily="2"/>
          <a:cs typeface="Arial Unicode MS" pitchFamily="2"/>
        </a:defRPr>
      </a:lvl1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ая соединительная линия 15"/>
          <p:cNvSpPr/>
          <p:nvPr/>
        </p:nvSpPr>
        <p:spPr>
          <a:xfrm>
            <a:off x="8763120" y="0"/>
            <a:ext cx="0" cy="6858000"/>
          </a:xfrm>
          <a:prstGeom prst="line">
            <a:avLst/>
          </a:prstGeom>
          <a:noFill/>
          <a:ln w="38160">
            <a:solidFill>
              <a:srgbClr val="FEC3AE">
                <a:alpha val="9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Прямая соединительная линия 6"/>
          <p:cNvSpPr/>
          <p:nvPr/>
        </p:nvSpPr>
        <p:spPr>
          <a:xfrm>
            <a:off x="76320" y="0"/>
            <a:ext cx="0" cy="6858000"/>
          </a:xfrm>
          <a:prstGeom prst="line">
            <a:avLst/>
          </a:prstGeom>
          <a:noFill/>
          <a:ln w="5724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4" name="Прямая соединительная линия 8"/>
          <p:cNvSpPr/>
          <p:nvPr/>
        </p:nvSpPr>
        <p:spPr>
          <a:xfrm>
            <a:off x="8991720" y="0"/>
            <a:ext cx="0" cy="6858000"/>
          </a:xfrm>
          <a:prstGeom prst="line">
            <a:avLst/>
          </a:prstGeom>
          <a:noFill/>
          <a:ln w="1908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5" name="Прямоугольник 9"/>
          <p:cNvSpPr/>
          <p:nvPr/>
        </p:nvSpPr>
        <p:spPr>
          <a:xfrm>
            <a:off x="8839080" y="0"/>
            <a:ext cx="3049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87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6" name="Прямая соединительная линия 10"/>
          <p:cNvSpPr/>
          <p:nvPr/>
        </p:nvSpPr>
        <p:spPr>
          <a:xfrm>
            <a:off x="8915399" y="0"/>
            <a:ext cx="0" cy="6858000"/>
          </a:xfrm>
          <a:prstGeom prst="line">
            <a:avLst/>
          </a:prstGeom>
          <a:noFill/>
          <a:ln w="936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7" name="Овал 11"/>
          <p:cNvSpPr/>
          <p:nvPr/>
        </p:nvSpPr>
        <p:spPr>
          <a:xfrm>
            <a:off x="8156520" y="5715000"/>
            <a:ext cx="549360" cy="54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8" name="Заголовок 7"/>
          <p:cNvSpPr txBox="1">
            <a:spLocks noGrp="1"/>
          </p:cNvSpPr>
          <p:nvPr>
            <p:ph type="title"/>
          </p:nvPr>
        </p:nvSpPr>
        <p:spPr>
          <a:xfrm>
            <a:off x="456839" y="273960"/>
            <a:ext cx="7467479" cy="1143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9" name="Текст 8"/>
          <p:cNvSpPr txBox="1">
            <a:spLocks noGrp="1"/>
          </p:cNvSpPr>
          <p:nvPr>
            <p:ph type="body" idx="1"/>
          </p:nvPr>
        </p:nvSpPr>
        <p:spPr>
          <a:xfrm>
            <a:off x="456839" y="1600200"/>
            <a:ext cx="7467479" cy="4874040"/>
          </a:xfrm>
          <a:prstGeom prst="rect">
            <a:avLst/>
          </a:prstGeom>
          <a:noFill/>
          <a:ln>
            <a:noFill/>
          </a:ln>
        </p:spPr>
        <p:txBody>
          <a:bodyPr vert="horz" lIns="90000" tIns="46800" rIns="90000" bIns="46800" anchor="t" anchorCtr="0" compatLnSpc="1"/>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Дата 9"/>
          <p:cNvSpPr txBox="1">
            <a:spLocks noGrp="1"/>
          </p:cNvSpPr>
          <p:nvPr>
            <p:ph type="dt" sz="half" idx="2"/>
          </p:nvPr>
        </p:nvSpPr>
        <p:spPr>
          <a:xfrm rot="5400000">
            <a:off x="7589340" y="1081260"/>
            <a:ext cx="2011320" cy="384480"/>
          </a:xfrm>
          <a:prstGeom prst="rect">
            <a:avLst/>
          </a:prstGeom>
          <a:noFill/>
          <a:ln>
            <a:noFill/>
          </a:ln>
        </p:spPr>
        <p:txBody>
          <a:bodyPr wrap="square" lIns="90000" tIns="46800" rIns="90000" bIns="46800" anchor="ctr" anchorCtr="0"/>
          <a:lstStyle>
            <a:lvl1pPr marL="0" marR="0" lvl="0" indent="0" algn="r" rtl="0" hangingPunct="1">
              <a:buNone/>
              <a:tabLst/>
              <a:defRPr lang="ru-RU" sz="1200" kern="1200">
                <a:solidFill>
                  <a:srgbClr val="575F6D"/>
                </a:solidFill>
                <a:latin typeface="Times New Roman" pitchFamily="18"/>
                <a:ea typeface="Arial Unicode MS" pitchFamily="2"/>
                <a:cs typeface="Tahoma" pitchFamily="2"/>
              </a:defRPr>
            </a:lvl1pPr>
          </a:lstStyle>
          <a:p>
            <a:pPr lvl="0"/>
            <a:endParaRPr lang="ru-RU"/>
          </a:p>
        </p:txBody>
      </p:sp>
      <p:sp>
        <p:nvSpPr>
          <p:cNvPr id="11" name="Номер слайда 10"/>
          <p:cNvSpPr txBox="1">
            <a:spLocks noGrp="1"/>
          </p:cNvSpPr>
          <p:nvPr>
            <p:ph type="sldNum" sz="quarter" idx="4"/>
          </p:nvPr>
        </p:nvSpPr>
        <p:spPr>
          <a:xfrm>
            <a:off x="8129519" y="5734080"/>
            <a:ext cx="609840" cy="520919"/>
          </a:xfrm>
          <a:prstGeom prst="rect">
            <a:avLst/>
          </a:prstGeom>
          <a:noFill/>
          <a:ln>
            <a:noFill/>
          </a:ln>
        </p:spPr>
        <p:txBody>
          <a:bodyPr wrap="square" lIns="90000" tIns="46800" rIns="90000" bIns="46800" anchor="ctr" anchorCtr="0"/>
          <a:lstStyle>
            <a:lvl1pPr marL="0" marR="0" lvl="0" indent="0" algn="ctr" rtl="0" hangingPunct="1">
              <a:buNone/>
              <a:tabLst/>
              <a:defRPr lang="ru-RU" sz="1400" b="1" kern="1200">
                <a:solidFill>
                  <a:srgbClr val="FFFFFF"/>
                </a:solidFill>
                <a:latin typeface="Times New Roman" pitchFamily="18"/>
                <a:ea typeface="Arial Unicode MS" pitchFamily="2"/>
                <a:cs typeface="Tahoma" pitchFamily="2"/>
              </a:defRPr>
            </a:lvl1pPr>
          </a:lstStyle>
          <a:p>
            <a:pPr lvl="0"/>
            <a:fld id="{34B1BCB3-963E-4B9C-A61E-8D5BE98EBB10}" type="slidenum">
              <a:t>‹#›</a:t>
            </a:fld>
            <a:endParaRPr lang="ru-RU"/>
          </a:p>
        </p:txBody>
      </p:sp>
      <p:sp>
        <p:nvSpPr>
          <p:cNvPr id="12" name="Нижний колонтитул 11"/>
          <p:cNvSpPr txBox="1">
            <a:spLocks noGrp="1"/>
          </p:cNvSpPr>
          <p:nvPr>
            <p:ph type="ftr" sz="quarter" idx="3"/>
          </p:nvPr>
        </p:nvSpPr>
        <p:spPr>
          <a:xfrm rot="5400000">
            <a:off x="6989581" y="3736981"/>
            <a:ext cx="3200400" cy="365399"/>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3000" b="0" i="0" u="none" strike="noStrike" kern="1200" baseline="0">
          <a:ln>
            <a:noFill/>
          </a:ln>
          <a:solidFill>
            <a:srgbClr val="575F6D"/>
          </a:solidFill>
          <a:latin typeface="Century Schoolbook" pitchFamily="18"/>
          <a:ea typeface="Arial Unicode MS" pitchFamily="2"/>
          <a:cs typeface="Arial Unicode MS" pitchFamily="2"/>
        </a:defRPr>
      </a:lvl1pPr>
    </p:titleStyle>
    <p:bodyStyle>
      <a:lvl1pPr marL="0" marR="0" indent="0" algn="l" rtl="0" hangingPunct="0">
        <a:lnSpc>
          <a:spcPct val="100000"/>
        </a:lnSpc>
        <a:spcBef>
          <a:spcPts val="598"/>
        </a:spcBef>
        <a:spcAft>
          <a:spcPts val="0"/>
        </a:spcAft>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ая соединительная линия 12"/>
          <p:cNvSpPr/>
          <p:nvPr/>
        </p:nvSpPr>
        <p:spPr>
          <a:xfrm>
            <a:off x="8763120" y="0"/>
            <a:ext cx="0" cy="6858000"/>
          </a:xfrm>
          <a:prstGeom prst="line">
            <a:avLst/>
          </a:prstGeom>
          <a:noFill/>
          <a:ln w="38160">
            <a:solidFill>
              <a:srgbClr val="FEC3AE">
                <a:alpha val="93000"/>
              </a:srgbClr>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Прямая соединительная линия 14"/>
          <p:cNvSpPr/>
          <p:nvPr/>
        </p:nvSpPr>
        <p:spPr>
          <a:xfrm>
            <a:off x="6248520" y="0"/>
            <a:ext cx="0" cy="6858000"/>
          </a:xfrm>
          <a:prstGeom prst="line">
            <a:avLst/>
          </a:prstGeom>
          <a:noFill/>
          <a:ln w="3816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4" name="Прямая соединительная линия 16"/>
          <p:cNvSpPr/>
          <p:nvPr/>
        </p:nvSpPr>
        <p:spPr>
          <a:xfrm>
            <a:off x="6192719" y="0"/>
            <a:ext cx="0" cy="6858000"/>
          </a:xfrm>
          <a:prstGeom prst="line">
            <a:avLst/>
          </a:prstGeom>
          <a:noFill/>
          <a:ln w="1260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5" name="Прямая соединительная линия 17"/>
          <p:cNvSpPr/>
          <p:nvPr/>
        </p:nvSpPr>
        <p:spPr>
          <a:xfrm>
            <a:off x="8991720" y="0"/>
            <a:ext cx="0" cy="6858000"/>
          </a:xfrm>
          <a:prstGeom prst="line">
            <a:avLst/>
          </a:prstGeom>
          <a:noFill/>
          <a:ln w="1908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6" name="Прямоугольник 18"/>
          <p:cNvSpPr/>
          <p:nvPr/>
        </p:nvSpPr>
        <p:spPr>
          <a:xfrm>
            <a:off x="8839080" y="0"/>
            <a:ext cx="3049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alpha val="87000"/>
            </a:srgbClr>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7" name="Прямая соединительная линия 19"/>
          <p:cNvSpPr/>
          <p:nvPr/>
        </p:nvSpPr>
        <p:spPr>
          <a:xfrm>
            <a:off x="8915399" y="0"/>
            <a:ext cx="0" cy="6858000"/>
          </a:xfrm>
          <a:prstGeom prst="line">
            <a:avLst/>
          </a:prstGeom>
          <a:noFill/>
          <a:ln w="936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8" name="Овал 20"/>
          <p:cNvSpPr/>
          <p:nvPr/>
        </p:nvSpPr>
        <p:spPr>
          <a:xfrm>
            <a:off x="8156520" y="5715000"/>
            <a:ext cx="549360" cy="54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9" name="Заголовок 8"/>
          <p:cNvSpPr txBox="1">
            <a:spLocks noGrp="1"/>
          </p:cNvSpPr>
          <p:nvPr>
            <p:ph type="title"/>
          </p:nvPr>
        </p:nvSpPr>
        <p:spPr>
          <a:xfrm>
            <a:off x="456839" y="273960"/>
            <a:ext cx="7467479" cy="1143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10" name="Текст 9"/>
          <p:cNvSpPr txBox="1">
            <a:spLocks noGrp="1"/>
          </p:cNvSpPr>
          <p:nvPr>
            <p:ph type="body" idx="1"/>
          </p:nvPr>
        </p:nvSpPr>
        <p:spPr>
          <a:xfrm>
            <a:off x="456839" y="1600200"/>
            <a:ext cx="7467479" cy="4874040"/>
          </a:xfrm>
          <a:prstGeom prst="rect">
            <a:avLst/>
          </a:prstGeom>
          <a:noFill/>
          <a:ln>
            <a:noFill/>
          </a:ln>
        </p:spPr>
        <p:txBody>
          <a:bodyPr vert="horz" lIns="90000" tIns="46800" rIns="90000" bIns="46800" anchor="t" anchorCtr="0" compatLnSpc="1"/>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1" name="Дата 10"/>
          <p:cNvSpPr txBox="1">
            <a:spLocks noGrp="1"/>
          </p:cNvSpPr>
          <p:nvPr>
            <p:ph type="dt" sz="half" idx="2"/>
          </p:nvPr>
        </p:nvSpPr>
        <p:spPr>
          <a:xfrm rot="5400000">
            <a:off x="7589340" y="1081260"/>
            <a:ext cx="2011320" cy="384480"/>
          </a:xfrm>
          <a:prstGeom prst="rect">
            <a:avLst/>
          </a:prstGeom>
          <a:noFill/>
          <a:ln>
            <a:noFill/>
          </a:ln>
        </p:spPr>
        <p:txBody>
          <a:bodyPr wrap="square" lIns="90000" tIns="46800" rIns="90000" bIns="46800" anchor="ctr" anchorCtr="0"/>
          <a:lstStyle>
            <a:lvl1pPr marL="0" marR="0" lvl="0" indent="0" algn="r" rtl="0" hangingPunct="1">
              <a:buNone/>
              <a:tabLst/>
              <a:defRPr lang="ru-RU" sz="1200" kern="1200">
                <a:solidFill>
                  <a:srgbClr val="575F6D"/>
                </a:solidFill>
                <a:latin typeface="Times New Roman" pitchFamily="18"/>
                <a:ea typeface="Arial Unicode MS" pitchFamily="2"/>
                <a:cs typeface="Tahoma" pitchFamily="2"/>
              </a:defRPr>
            </a:lvl1pPr>
          </a:lstStyle>
          <a:p>
            <a:pPr lvl="0"/>
            <a:endParaRPr lang="ru-RU"/>
          </a:p>
        </p:txBody>
      </p:sp>
      <p:sp>
        <p:nvSpPr>
          <p:cNvPr id="12" name="Номер слайда 11"/>
          <p:cNvSpPr txBox="1">
            <a:spLocks noGrp="1"/>
          </p:cNvSpPr>
          <p:nvPr>
            <p:ph type="sldNum" sz="quarter" idx="4"/>
          </p:nvPr>
        </p:nvSpPr>
        <p:spPr>
          <a:xfrm>
            <a:off x="8129519" y="5734080"/>
            <a:ext cx="609840" cy="520919"/>
          </a:xfrm>
          <a:prstGeom prst="rect">
            <a:avLst/>
          </a:prstGeom>
          <a:noFill/>
          <a:ln>
            <a:noFill/>
          </a:ln>
        </p:spPr>
        <p:txBody>
          <a:bodyPr wrap="square" lIns="90000" tIns="46800" rIns="90000" bIns="46800" anchor="ctr" anchorCtr="0"/>
          <a:lstStyle>
            <a:lvl1pPr marL="0" marR="0" lvl="0" indent="0" algn="ctr" rtl="0" hangingPunct="1">
              <a:buNone/>
              <a:tabLst/>
              <a:defRPr lang="ru-RU" sz="1400" b="1" kern="1200">
                <a:solidFill>
                  <a:srgbClr val="FFFFFF"/>
                </a:solidFill>
                <a:latin typeface="Times New Roman" pitchFamily="18"/>
                <a:ea typeface="Arial Unicode MS" pitchFamily="2"/>
                <a:cs typeface="Tahoma" pitchFamily="2"/>
              </a:defRPr>
            </a:lvl1pPr>
          </a:lstStyle>
          <a:p>
            <a:pPr lvl="0"/>
            <a:fld id="{AE7A9BE1-12E4-44DC-9F6E-7BEF2C630519}" type="slidenum">
              <a:t>‹#›</a:t>
            </a:fld>
            <a:endParaRPr lang="ru-RU"/>
          </a:p>
        </p:txBody>
      </p:sp>
      <p:sp>
        <p:nvSpPr>
          <p:cNvPr id="13" name="Нижний колонтитул 12"/>
          <p:cNvSpPr txBox="1">
            <a:spLocks noGrp="1"/>
          </p:cNvSpPr>
          <p:nvPr>
            <p:ph type="ftr" sz="quarter" idx="3"/>
          </p:nvPr>
        </p:nvSpPr>
        <p:spPr>
          <a:xfrm rot="5400000">
            <a:off x="6989581" y="3736981"/>
            <a:ext cx="3200400" cy="365399"/>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3000" b="0" i="0" u="none" strike="noStrike" kern="1200" baseline="0">
          <a:ln>
            <a:noFill/>
          </a:ln>
          <a:solidFill>
            <a:srgbClr val="575F6D"/>
          </a:solidFill>
          <a:latin typeface="Century Schoolbook" pitchFamily="18"/>
          <a:ea typeface="Arial Unicode MS" pitchFamily="2"/>
          <a:cs typeface="Arial Unicode MS" pitchFamily="2"/>
        </a:defRPr>
      </a:lvl1pPr>
    </p:titleStyle>
    <p:bodyStyle>
      <a:lvl1pPr marL="0" marR="0" indent="0" algn="l" rtl="0" hangingPunct="0">
        <a:lnSpc>
          <a:spcPct val="100000"/>
        </a:lnSpc>
        <a:spcBef>
          <a:spcPts val="598"/>
        </a:spcBef>
        <a:spcAft>
          <a:spcPts val="0"/>
        </a:spcAft>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ая соединительная линия 12"/>
          <p:cNvSpPr/>
          <p:nvPr/>
        </p:nvSpPr>
        <p:spPr>
          <a:xfrm>
            <a:off x="8763120" y="0"/>
            <a:ext cx="0" cy="6858000"/>
          </a:xfrm>
          <a:prstGeom prst="line">
            <a:avLst/>
          </a:prstGeom>
          <a:noFill/>
          <a:ln w="3816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3" name="Овал 14"/>
          <p:cNvSpPr/>
          <p:nvPr/>
        </p:nvSpPr>
        <p:spPr>
          <a:xfrm>
            <a:off x="8156520" y="5715000"/>
            <a:ext cx="549360" cy="54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E8637"/>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4" name="Прямая соединительная линия 16"/>
          <p:cNvSpPr/>
          <p:nvPr/>
        </p:nvSpPr>
        <p:spPr>
          <a:xfrm>
            <a:off x="8991720" y="0"/>
            <a:ext cx="0" cy="6858000"/>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5" name="Прямоугольник 17"/>
          <p:cNvSpPr/>
          <p:nvPr/>
        </p:nvSpPr>
        <p:spPr>
          <a:xfrm>
            <a:off x="8839080" y="0"/>
            <a:ext cx="3049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EC3AE"/>
          </a:solid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6" name="Прямая соединительная линия 18"/>
          <p:cNvSpPr/>
          <p:nvPr/>
        </p:nvSpPr>
        <p:spPr>
          <a:xfrm>
            <a:off x="8915399" y="0"/>
            <a:ext cx="0" cy="6858000"/>
          </a:xfrm>
          <a:prstGeom prst="line">
            <a:avLst/>
          </a:prstGeom>
          <a:noFill/>
          <a:ln w="936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7" name="Прямая соединительная линия 19"/>
          <p:cNvSpPr/>
          <p:nvPr/>
        </p:nvSpPr>
        <p:spPr>
          <a:xfrm>
            <a:off x="6248520" y="0"/>
            <a:ext cx="0" cy="6858000"/>
          </a:xfrm>
          <a:prstGeom prst="line">
            <a:avLst/>
          </a:prstGeom>
          <a:noFill/>
          <a:ln w="38160">
            <a:solidFill>
              <a:srgbClr val="FEC3AE"/>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8" name="Прямая соединительная линия 20"/>
          <p:cNvSpPr/>
          <p:nvPr/>
        </p:nvSpPr>
        <p:spPr>
          <a:xfrm>
            <a:off x="6192719" y="0"/>
            <a:ext cx="0" cy="6858000"/>
          </a:xfrm>
          <a:prstGeom prst="line">
            <a:avLst/>
          </a:prstGeom>
          <a:noFill/>
          <a:ln w="12600">
            <a:solidFill>
              <a:srgbClr val="FE8637"/>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
        <p:nvSpPr>
          <p:cNvPr id="9" name="Заголовок 8"/>
          <p:cNvSpPr txBox="1">
            <a:spLocks noGrp="1"/>
          </p:cNvSpPr>
          <p:nvPr>
            <p:ph type="title"/>
          </p:nvPr>
        </p:nvSpPr>
        <p:spPr>
          <a:xfrm>
            <a:off x="456839" y="273960"/>
            <a:ext cx="7467479" cy="1143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10" name="Текст 9"/>
          <p:cNvSpPr txBox="1">
            <a:spLocks noGrp="1"/>
          </p:cNvSpPr>
          <p:nvPr>
            <p:ph type="body" idx="1"/>
          </p:nvPr>
        </p:nvSpPr>
        <p:spPr>
          <a:xfrm>
            <a:off x="456839" y="1600200"/>
            <a:ext cx="7467479" cy="4874040"/>
          </a:xfrm>
          <a:prstGeom prst="rect">
            <a:avLst/>
          </a:prstGeom>
          <a:noFill/>
          <a:ln>
            <a:noFill/>
          </a:ln>
        </p:spPr>
        <p:txBody>
          <a:bodyPr vert="horz" lIns="90000" tIns="46800" rIns="90000" bIns="46800" anchor="t" anchorCtr="0" compatLnSpc="1"/>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1" name="Дата 10"/>
          <p:cNvSpPr txBox="1">
            <a:spLocks noGrp="1"/>
          </p:cNvSpPr>
          <p:nvPr>
            <p:ph type="dt" sz="half" idx="2"/>
          </p:nvPr>
        </p:nvSpPr>
        <p:spPr>
          <a:xfrm rot="5400000">
            <a:off x="7589340" y="1081260"/>
            <a:ext cx="2011320" cy="384480"/>
          </a:xfrm>
          <a:prstGeom prst="rect">
            <a:avLst/>
          </a:prstGeom>
          <a:noFill/>
          <a:ln>
            <a:noFill/>
          </a:ln>
        </p:spPr>
        <p:txBody>
          <a:bodyPr wrap="square" lIns="90000" tIns="46800" rIns="90000" bIns="46800" anchor="ctr" anchorCtr="0"/>
          <a:lstStyle>
            <a:lvl1pPr marL="0" marR="0" lvl="0" indent="0" algn="r" rtl="0" hangingPunct="1">
              <a:buNone/>
              <a:tabLst/>
              <a:defRPr lang="ru-RU" sz="1200" kern="1200">
                <a:solidFill>
                  <a:srgbClr val="575F6D"/>
                </a:solidFill>
                <a:latin typeface="Times New Roman" pitchFamily="18"/>
                <a:ea typeface="Arial Unicode MS" pitchFamily="2"/>
                <a:cs typeface="Tahoma" pitchFamily="2"/>
              </a:defRPr>
            </a:lvl1pPr>
          </a:lstStyle>
          <a:p>
            <a:pPr lvl="0"/>
            <a:endParaRPr lang="ru-RU"/>
          </a:p>
        </p:txBody>
      </p:sp>
      <p:sp>
        <p:nvSpPr>
          <p:cNvPr id="12" name="Номер слайда 11"/>
          <p:cNvSpPr txBox="1">
            <a:spLocks noGrp="1"/>
          </p:cNvSpPr>
          <p:nvPr>
            <p:ph type="sldNum" sz="quarter" idx="4"/>
          </p:nvPr>
        </p:nvSpPr>
        <p:spPr>
          <a:xfrm>
            <a:off x="8129519" y="5734080"/>
            <a:ext cx="609840" cy="520919"/>
          </a:xfrm>
          <a:prstGeom prst="rect">
            <a:avLst/>
          </a:prstGeom>
          <a:noFill/>
          <a:ln>
            <a:noFill/>
          </a:ln>
        </p:spPr>
        <p:txBody>
          <a:bodyPr wrap="square" lIns="90000" tIns="46800" rIns="90000" bIns="46800" anchor="ctr" anchorCtr="0"/>
          <a:lstStyle>
            <a:lvl1pPr marL="0" marR="0" lvl="0" indent="0" algn="ctr" rtl="0" hangingPunct="1">
              <a:buNone/>
              <a:tabLst/>
              <a:defRPr lang="ru-RU" sz="1400" b="1" kern="1200">
                <a:solidFill>
                  <a:srgbClr val="FFFFFF"/>
                </a:solidFill>
                <a:latin typeface="Times New Roman" pitchFamily="18"/>
                <a:ea typeface="Arial Unicode MS" pitchFamily="2"/>
                <a:cs typeface="Tahoma" pitchFamily="2"/>
              </a:defRPr>
            </a:lvl1pPr>
          </a:lstStyle>
          <a:p>
            <a:pPr lvl="0"/>
            <a:fld id="{33A2B311-0E17-4647-AA1B-6C907FD05026}" type="slidenum">
              <a:t>‹#›</a:t>
            </a:fld>
            <a:endParaRPr lang="ru-RU"/>
          </a:p>
        </p:txBody>
      </p:sp>
      <p:sp>
        <p:nvSpPr>
          <p:cNvPr id="13" name="Нижний колонтитул 12"/>
          <p:cNvSpPr txBox="1">
            <a:spLocks noGrp="1"/>
          </p:cNvSpPr>
          <p:nvPr>
            <p:ph type="ftr" sz="quarter" idx="3"/>
          </p:nvPr>
        </p:nvSpPr>
        <p:spPr>
          <a:xfrm rot="5400000">
            <a:off x="6989581" y="3736981"/>
            <a:ext cx="3200400" cy="365399"/>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3000" b="0" i="0" u="none" strike="noStrike" kern="1200" baseline="0">
          <a:ln>
            <a:noFill/>
          </a:ln>
          <a:solidFill>
            <a:srgbClr val="575F6D"/>
          </a:solidFill>
          <a:latin typeface="Century Schoolbook" pitchFamily="18"/>
          <a:ea typeface="Arial Unicode MS" pitchFamily="2"/>
          <a:cs typeface="Arial Unicode MS" pitchFamily="2"/>
        </a:defRPr>
      </a:lvl1pPr>
    </p:titleStyle>
    <p:bodyStyle>
      <a:lvl1pPr marL="0" marR="0" indent="0" algn="l" rtl="0" hangingPunct="0">
        <a:lnSpc>
          <a:spcPct val="100000"/>
        </a:lnSpc>
        <a:spcBef>
          <a:spcPts val="598"/>
        </a:spcBef>
        <a:spcAft>
          <a:spcPts val="0"/>
        </a:spcAft>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3491880" y="2924944"/>
            <a:ext cx="3384000" cy="2664000"/>
          </a:xfrm>
          <a:prstGeom prst="rect">
            <a:avLst/>
          </a:prstGeom>
          <a:noFill/>
          <a:ln>
            <a:noFill/>
          </a:ln>
        </p:spPr>
      </p:pic>
      <p:sp>
        <p:nvSpPr>
          <p:cNvPr id="3" name="TextBox 2"/>
          <p:cNvSpPr txBox="1"/>
          <p:nvPr/>
        </p:nvSpPr>
        <p:spPr>
          <a:xfrm>
            <a:off x="1652760" y="836712"/>
            <a:ext cx="7347240" cy="5517345"/>
          </a:xfrm>
          <a:prstGeom prst="rect">
            <a:avLst/>
          </a:prstGeom>
          <a:noFill/>
          <a:ln>
            <a:noFill/>
          </a:ln>
        </p:spPr>
        <p:txBody>
          <a:bodyPr vert="horz" wrap="none" lIns="90000" tIns="45000" rIns="90000" bIns="45000" anchorCtr="0" compatLnSpc="1"/>
          <a:lstStyle/>
          <a:p>
            <a:pPr marL="0" marR="0" lvl="0" indent="0" algn="ctr" rtl="0" hangingPunct="1">
              <a:lnSpc>
                <a:spcPct val="100000"/>
              </a:lnSpc>
              <a:spcBef>
                <a:spcPts val="624"/>
              </a:spcBef>
              <a:spcAft>
                <a:spcPts val="425"/>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400" b="1" i="0" u="none" strike="noStrike" baseline="0" dirty="0">
                <a:ln>
                  <a:noFill/>
                </a:ln>
                <a:solidFill>
                  <a:srgbClr val="004586"/>
                </a:solidFill>
                <a:latin typeface="Times New Roman" pitchFamily="18"/>
                <a:ea typeface="Arial" pitchFamily="34"/>
                <a:cs typeface="Arial" pitchFamily="34"/>
              </a:rPr>
              <a:t>Республиканский образовательный форум</a:t>
            </a:r>
          </a:p>
          <a:p>
            <a:pPr marL="0" marR="0" lvl="0" indent="0" algn="ctr" rtl="0" hangingPunct="1">
              <a:lnSpc>
                <a:spcPct val="100000"/>
              </a:lnSpc>
              <a:spcBef>
                <a:spcPts val="624"/>
              </a:spcBef>
              <a:spcAft>
                <a:spcPts val="425"/>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400" b="1" i="0" u="none" strike="noStrike" baseline="0" dirty="0">
                <a:ln>
                  <a:noFill/>
                </a:ln>
                <a:solidFill>
                  <a:srgbClr val="004586"/>
                </a:solidFill>
                <a:latin typeface="Times New Roman" pitchFamily="18"/>
                <a:ea typeface="Arial" pitchFamily="34"/>
                <a:cs typeface="Arial" pitchFamily="34"/>
              </a:rPr>
              <a:t> «Новое законодательство в области образования —</a:t>
            </a:r>
          </a:p>
          <a:p>
            <a:pPr marL="0" marR="0" lvl="0" indent="0" algn="ctr" rtl="0" hangingPunct="1">
              <a:lnSpc>
                <a:spcPct val="100000"/>
              </a:lnSpc>
              <a:spcBef>
                <a:spcPts val="624"/>
              </a:spcBef>
              <a:spcAft>
                <a:spcPts val="425"/>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400" b="1" i="0" u="none" strike="noStrike" baseline="0" dirty="0">
                <a:ln>
                  <a:noFill/>
                </a:ln>
                <a:solidFill>
                  <a:srgbClr val="004586"/>
                </a:solidFill>
                <a:latin typeface="Times New Roman" pitchFamily="18"/>
                <a:ea typeface="Arial" pitchFamily="34"/>
                <a:cs typeface="Arial" pitchFamily="34"/>
              </a:rPr>
              <a:t>гарант доступности и обеспечения его качества»</a:t>
            </a:r>
          </a:p>
          <a:p>
            <a:pPr marL="0" marR="0" lvl="0" indent="0" algn="ctr" rtl="0" hangingPunct="1">
              <a:lnSpc>
                <a:spcPct val="100000"/>
              </a:lnSpc>
              <a:spcBef>
                <a:spcPts val="1191"/>
              </a:spcBef>
              <a:spcAft>
                <a:spcPts val="992"/>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2400" b="1" i="0" u="none" strike="noStrike" baseline="0" dirty="0" smtClean="0">
              <a:ln>
                <a:noFill/>
              </a:ln>
              <a:solidFill>
                <a:srgbClr val="000000"/>
              </a:solidFill>
              <a:latin typeface="Arial" pitchFamily="34"/>
              <a:ea typeface="Arial" pitchFamily="34"/>
              <a:cs typeface="Arial" pitchFamily="34"/>
            </a:endParaRPr>
          </a:p>
          <a:p>
            <a:pPr marL="0" marR="0" lvl="0" indent="0" algn="ctr" rtl="0" hangingPunct="1">
              <a:lnSpc>
                <a:spcPct val="100000"/>
              </a:lnSpc>
              <a:spcBef>
                <a:spcPts val="1191"/>
              </a:spcBef>
              <a:spcAft>
                <a:spcPts val="992"/>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2400" b="1" dirty="0">
              <a:solidFill>
                <a:srgbClr val="000000"/>
              </a:solidFill>
              <a:latin typeface="Arial" pitchFamily="34"/>
              <a:ea typeface="Arial" pitchFamily="34"/>
              <a:cs typeface="Arial" pitchFamily="34"/>
            </a:endParaRPr>
          </a:p>
          <a:p>
            <a:pPr marL="0" marR="0" lvl="0" indent="0" algn="ctr" rtl="0" hangingPunct="1">
              <a:lnSpc>
                <a:spcPct val="100000"/>
              </a:lnSpc>
              <a:spcBef>
                <a:spcPts val="1191"/>
              </a:spcBef>
              <a:spcAft>
                <a:spcPts val="992"/>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400" b="1" i="0" u="none" strike="noStrike" baseline="0" dirty="0" smtClean="0">
                <a:ln>
                  <a:noFill/>
                </a:ln>
                <a:solidFill>
                  <a:srgbClr val="000000"/>
                </a:solidFill>
                <a:latin typeface="Arial" pitchFamily="34"/>
                <a:ea typeface="Arial" pitchFamily="34"/>
                <a:cs typeface="Arial" pitchFamily="34"/>
              </a:rPr>
              <a:t>Саранск-2013</a:t>
            </a:r>
            <a:endParaRPr lang="ru-RU" sz="2400" b="1" i="0" u="none" strike="noStrike" baseline="0" dirty="0">
              <a:ln>
                <a:noFill/>
              </a:ln>
              <a:solidFill>
                <a:srgbClr val="000000"/>
              </a:solidFill>
              <a:latin typeface="Arial" pitchFamily="34"/>
              <a:ea typeface="Arial" pitchFamily="34"/>
              <a:cs typeface="Arial" pitchFamily="34"/>
            </a:endParaRPr>
          </a:p>
        </p:txBody>
      </p:sp>
      <p:sp>
        <p:nvSpPr>
          <p:cNvPr id="4" name="Полилиния 3"/>
          <p:cNvSpPr/>
          <p:nvPr/>
        </p:nvSpPr>
        <p:spPr>
          <a:xfrm>
            <a:off x="2448000" y="6984360"/>
            <a:ext cx="3311999" cy="791640"/>
          </a:xfrm>
          <a:custGeom>
            <a:avLst/>
            <a:gdLst>
              <a:gd name="f0" fmla="val 10800000"/>
              <a:gd name="f1" fmla="val 5400000"/>
              <a:gd name="f2" fmla="val 180"/>
              <a:gd name="f3" fmla="val w"/>
              <a:gd name="f4" fmla="val h"/>
              <a:gd name="f5" fmla="val 0"/>
              <a:gd name="f6" fmla="val 21600"/>
              <a:gd name="f7" fmla="val 2230"/>
              <a:gd name="f8" fmla="val 820"/>
              <a:gd name="f9" fmla="val 3990"/>
              <a:gd name="f10" fmla="val 3410"/>
              <a:gd name="f11" fmla="val 3980"/>
              <a:gd name="f12" fmla="val 5370"/>
              <a:gd name="f13" fmla="val 4360"/>
              <a:gd name="f14" fmla="val 7430"/>
              <a:gd name="f15" fmla="val 4030"/>
              <a:gd name="f16" fmla="val 10110"/>
              <a:gd name="f17" fmla="val 3890"/>
              <a:gd name="f18" fmla="val 10690"/>
              <a:gd name="f19" fmla="val 2270"/>
              <a:gd name="f20" fmla="val 11440"/>
              <a:gd name="f21" fmla="val 300"/>
              <a:gd name="f22" fmla="val 14200"/>
              <a:gd name="f23" fmla="val 160"/>
              <a:gd name="f24" fmla="val 16150"/>
              <a:gd name="f25" fmla="val 18670"/>
              <a:gd name="f26" fmla="val 170"/>
              <a:gd name="f27" fmla="val 20690"/>
              <a:gd name="f28" fmla="val 390"/>
              <a:gd name="f29" fmla="val 19420"/>
              <a:gd name="f30" fmla="val 20640"/>
              <a:gd name="f31" fmla="val 17510"/>
              <a:gd name="f32" fmla="val 18320"/>
              <a:gd name="f33" fmla="val 17490"/>
              <a:gd name="f34" fmla="val 16140"/>
              <a:gd name="f35" fmla="val 17240"/>
              <a:gd name="f36" fmla="val 14710"/>
              <a:gd name="f37" fmla="val 17370"/>
              <a:gd name="f38" fmla="val 11310"/>
              <a:gd name="f39" fmla="val 10770"/>
              <a:gd name="f40" fmla="val 19430"/>
              <a:gd name="f41" fmla="val 10150"/>
              <a:gd name="f42" fmla="val 21150"/>
              <a:gd name="f43" fmla="val 7380"/>
              <a:gd name="f44" fmla="val 21290"/>
              <a:gd name="f45" fmla="val 5290"/>
              <a:gd name="f46" fmla="val 3220"/>
              <a:gd name="f47" fmla="val 21250"/>
              <a:gd name="f48" fmla="val 610"/>
              <a:gd name="f49" fmla="val 21130"/>
              <a:gd name="f50" fmla="+- 0 0 0"/>
              <a:gd name="f51" fmla="*/ f3 1 21600"/>
              <a:gd name="f52" fmla="*/ f4 1 21600"/>
              <a:gd name="f53" fmla="*/ f50 f0 1"/>
              <a:gd name="f54" fmla="*/ 0 f51 1"/>
              <a:gd name="f55" fmla="*/ 21600 f51 1"/>
              <a:gd name="f56" fmla="*/ 17240 f52 1"/>
              <a:gd name="f57" fmla="*/ 4360 f52 1"/>
              <a:gd name="f58" fmla="*/ 10800 f51 1"/>
              <a:gd name="f59" fmla="*/ 2020 f52 1"/>
              <a:gd name="f60" fmla="*/ f53 1 f2"/>
              <a:gd name="f61" fmla="*/ 10800 f52 1"/>
              <a:gd name="f62" fmla="*/ 19320 f52 1"/>
              <a:gd name="f63" fmla="+- f60 0 f1"/>
            </a:gdLst>
            <a:ahLst/>
            <a:cxnLst>
              <a:cxn ang="3cd4">
                <a:pos x="hc" y="t"/>
              </a:cxn>
              <a:cxn ang="0">
                <a:pos x="r" y="vc"/>
              </a:cxn>
              <a:cxn ang="cd4">
                <a:pos x="hc" y="b"/>
              </a:cxn>
              <a:cxn ang="cd2">
                <a:pos x="l" y="vc"/>
              </a:cxn>
              <a:cxn ang="f63">
                <a:pos x="f58" y="f59"/>
              </a:cxn>
              <a:cxn ang="f63">
                <a:pos x="f54" y="f61"/>
              </a:cxn>
              <a:cxn ang="f63">
                <a:pos x="f58" y="f62"/>
              </a:cxn>
              <a:cxn ang="f63">
                <a:pos x="f55" y="f61"/>
              </a:cxn>
            </a:cxnLst>
            <a:rect l="f54" t="f57" r="f55" b="f56"/>
            <a:pathLst>
              <a:path w="21600" h="21600">
                <a:moveTo>
                  <a:pt x="f5" y="f7"/>
                </a:moveTo>
                <a:cubicBezTo>
                  <a:pt x="f8" y="f9"/>
                  <a:pt x="f10" y="f11"/>
                  <a:pt x="f12" y="f13"/>
                </a:cubicBezTo>
                <a:cubicBezTo>
                  <a:pt x="f14" y="f15"/>
                  <a:pt x="f16" y="f17"/>
                  <a:pt x="f18" y="f19"/>
                </a:cubicBezTo>
                <a:cubicBezTo>
                  <a:pt x="f20" y="f21"/>
                  <a:pt x="f22" y="f23"/>
                  <a:pt x="f24" y="f5"/>
                </a:cubicBezTo>
                <a:cubicBezTo>
                  <a:pt x="f25" y="f26"/>
                  <a:pt x="f27" y="f28"/>
                  <a:pt x="f6" y="f7"/>
                </a:cubicBezTo>
                <a:lnTo>
                  <a:pt x="f6" y="f29"/>
                </a:lnTo>
                <a:cubicBezTo>
                  <a:pt x="f30" y="f31"/>
                  <a:pt x="f32" y="f33"/>
                  <a:pt x="f34" y="f35"/>
                </a:cubicBezTo>
                <a:cubicBezTo>
                  <a:pt x="f36" y="f37"/>
                  <a:pt x="f38" y="f31"/>
                  <a:pt x="f39" y="f40"/>
                </a:cubicBezTo>
                <a:cubicBezTo>
                  <a:pt x="f41" y="f42"/>
                  <a:pt x="f43" y="f44"/>
                  <a:pt x="f45" y="f6"/>
                </a:cubicBezTo>
                <a:cubicBezTo>
                  <a:pt x="f46" y="f47"/>
                  <a:pt x="f48" y="f49"/>
                  <a:pt x="f5" y="f29"/>
                </a:cubicBezTo>
                <a:close/>
              </a:path>
            </a:pathLst>
          </a:custGeom>
          <a:solidFill>
            <a:srgbClr val="FFFFFF"/>
          </a:solidFill>
          <a:ln w="0">
            <a:solidFill>
              <a:srgbClr val="FFFFFF"/>
            </a:solidFill>
            <a:prstDash val="soli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Arial" pitchFamily="34"/>
              <a:ea typeface="Arial" pitchFamily="34"/>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556000" y="23184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549432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a:t>
            </a:r>
          </a:p>
          <a:p>
            <a:pPr marL="342720" lvl="0" indent="-342720" algn="ctr" hangingPunct="1">
              <a:spcBef>
                <a:spcPts val="0"/>
              </a:spcBef>
              <a:buNone/>
            </a:pPr>
            <a:r>
              <a:rPr lang="ru-RU" sz="1200" b="1">
                <a:solidFill>
                  <a:srgbClr val="FF0000"/>
                </a:solidFill>
              </a:rPr>
              <a:t>(вступает в силу 01.09.2013)</a:t>
            </a:r>
          </a:p>
          <a:p>
            <a:pPr marL="342720" lvl="0" indent="-342720" algn="ctr" hangingPunct="1">
              <a:spcBef>
                <a:spcPts val="0"/>
              </a:spcBef>
              <a:buNone/>
            </a:pPr>
            <a:endParaRPr lang="ru-RU" sz="1200" b="1">
              <a:solidFill>
                <a:srgbClr val="FF0000"/>
              </a:solidFill>
            </a:endParaRPr>
          </a:p>
          <a:p>
            <a:pPr marL="342720" lvl="0" indent="-342720" algn="just" hangingPunct="1">
              <a:spcBef>
                <a:spcPts val="0"/>
              </a:spcBef>
              <a:buNone/>
            </a:pPr>
            <a:r>
              <a:rPr lang="en-US" sz="1500" b="1"/>
              <a:t>5. </a:t>
            </a:r>
            <a:r>
              <a:rPr lang="ru-RU" sz="1500" b="1"/>
              <a:t>На центр психолого-педагогической, медицинской и социальной помощи может быть возложено </a:t>
            </a:r>
            <a:r>
              <a:rPr lang="ru-RU" sz="1500" b="1">
                <a:solidFill>
                  <a:srgbClr val="FF0000"/>
                </a:solidFill>
              </a:rPr>
              <a:t>осуществление функций психолого-медико-педагогической комиссии</a:t>
            </a:r>
            <a:r>
              <a:rPr lang="ru-RU" sz="1500" b="1"/>
              <a:t>, в том числе</a:t>
            </a:r>
          </a:p>
          <a:p>
            <a:pPr marL="0" lvl="0" indent="0" algn="just" hangingPunct="1">
              <a:spcBef>
                <a:spcPts val="0"/>
              </a:spcBef>
              <a:buClr>
                <a:srgbClr val="000000"/>
              </a:buClr>
              <a:buSzPct val="100000"/>
              <a:buFont typeface="Century Schoolbook" pitchFamily="18"/>
              <a:buChar char="-"/>
            </a:pPr>
            <a:r>
              <a:rPr lang="ru-RU" sz="1500" b="1"/>
              <a:t>проведение комплексного психолого-медико-педагогического обследования детей в целях своевременного выявления особенностей в физическом и (или) психическом развитии и (или) отклонений в поведении детей,</a:t>
            </a:r>
          </a:p>
          <a:p>
            <a:pPr marL="0" lvl="0" indent="0" algn="just" hangingPunct="1">
              <a:spcBef>
                <a:spcPts val="0"/>
              </a:spcBef>
              <a:buClr>
                <a:srgbClr val="000000"/>
              </a:buClr>
              <a:buSzPct val="100000"/>
              <a:buFont typeface="Century Schoolbook" pitchFamily="18"/>
              <a:buChar char="-"/>
            </a:pPr>
            <a:r>
              <a:rPr lang="ru-RU" sz="1500" b="1"/>
              <a:t>подготовка по результатам обследования детей рекомендаций по оказанию им психолого-медико-педагогической помощи и организации их обучения и воспитания,</a:t>
            </a:r>
          </a:p>
          <a:p>
            <a:pPr marL="0" lvl="0" indent="0" algn="just" hangingPunct="1">
              <a:spcBef>
                <a:spcPts val="0"/>
              </a:spcBef>
              <a:buClr>
                <a:srgbClr val="000000"/>
              </a:buClr>
              <a:buSzPct val="100000"/>
              <a:buFont typeface="Century Schoolbook" pitchFamily="18"/>
              <a:buChar char="-"/>
            </a:pPr>
            <a:r>
              <a:rPr lang="ru-RU" sz="1500" b="1"/>
              <a:t>а также подтверждение, уточнение или изменение ранее данных рекомендаций.</a:t>
            </a:r>
          </a:p>
          <a:p>
            <a:pPr marL="342720" lvl="0" indent="-342720" algn="just" hangingPunct="1">
              <a:spcBef>
                <a:spcPts val="0"/>
              </a:spcBef>
              <a:buNone/>
            </a:pPr>
            <a:r>
              <a:rPr lang="ru-RU" sz="1500" b="1">
                <a:solidFill>
                  <a:srgbClr val="FF0000"/>
                </a:solidFill>
              </a:rPr>
              <a:t>Положение о психолого-медико-педагогической комиссии</a:t>
            </a:r>
            <a:r>
              <a:rPr lang="ru-RU" sz="1500" b="1"/>
              <a:t> и </a:t>
            </a:r>
            <a:r>
              <a:rPr lang="ru-RU" sz="1500" b="1">
                <a:solidFill>
                  <a:srgbClr val="009900"/>
                </a:solidFill>
              </a:rPr>
              <a:t>порядок проведения комплексного психолого-медико-педагогического обследования детей</a:t>
            </a:r>
            <a:r>
              <a:rPr lang="ru-RU" sz="1500" b="1"/>
              <a:t> устанавливаются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образования, по согласованию с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здравоохранения.</a:t>
            </a:r>
          </a:p>
          <a:p>
            <a:pPr marL="342720" lvl="0" indent="-342720" algn="just" hangingPunct="1">
              <a:spcBef>
                <a:spcPts val="0"/>
              </a:spcBef>
              <a:buNone/>
            </a:pPr>
            <a:endParaRPr lang="ru-RU" sz="1500" b="1"/>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800000" y="28800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60876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a:t>
            </a:r>
          </a:p>
          <a:p>
            <a:pPr marL="342720" lvl="0" indent="-342720" algn="ctr" hangingPunct="1">
              <a:spcBef>
                <a:spcPts val="0"/>
              </a:spcBef>
              <a:buNone/>
            </a:pPr>
            <a:r>
              <a:rPr lang="ru-RU" sz="1200" b="1">
                <a:solidFill>
                  <a:srgbClr val="FF0000"/>
                </a:solidFill>
              </a:rPr>
              <a:t>(вступает в силу 01.09.2013)</a:t>
            </a:r>
          </a:p>
          <a:p>
            <a:pPr marL="342720" lvl="0" indent="-342720" algn="ctr" hangingPunct="1">
              <a:spcBef>
                <a:spcPts val="0"/>
              </a:spcBef>
              <a:buNone/>
            </a:pPr>
            <a:endParaRPr lang="ru-RU" sz="1200" b="1">
              <a:solidFill>
                <a:srgbClr val="FF0000"/>
              </a:solidFill>
            </a:endParaRPr>
          </a:p>
          <a:p>
            <a:pPr marL="342720" lvl="0" indent="-342720" algn="just" hangingPunct="1">
              <a:spcBef>
                <a:spcPts val="0"/>
              </a:spcBef>
              <a:buNone/>
            </a:pPr>
            <a:r>
              <a:rPr lang="en-US" sz="1600" b="1">
                <a:solidFill>
                  <a:srgbClr val="009900"/>
                </a:solidFill>
              </a:rPr>
              <a:t>Статья 55.</a:t>
            </a:r>
            <a:r>
              <a:rPr lang="ru-RU" sz="1600" b="1">
                <a:solidFill>
                  <a:srgbClr val="009900"/>
                </a:solidFill>
              </a:rPr>
              <a:t> Общие требования к приему на обучение в организацию, осуществляющую образовательную деятельность</a:t>
            </a:r>
          </a:p>
          <a:p>
            <a:pPr marL="342720" lvl="0" indent="-342720" algn="just" hangingPunct="1">
              <a:spcBef>
                <a:spcPts val="0"/>
              </a:spcBef>
              <a:buNone/>
            </a:pPr>
            <a:r>
              <a:rPr lang="en-US" sz="1800" b="1"/>
              <a:t>3. </a:t>
            </a:r>
            <a:r>
              <a:rPr lang="ru-RU" sz="1600" b="1"/>
              <a:t>Дети с ограниченными возможностями здоровья принимаются на </a:t>
            </a:r>
            <a:r>
              <a:rPr lang="ru-RU" sz="1600" b="1">
                <a:solidFill>
                  <a:srgbClr val="FF0000"/>
                </a:solidFill>
              </a:rPr>
              <a:t>обучение по адаптированной основной общеобразовательной программе</a:t>
            </a:r>
            <a:r>
              <a:rPr lang="ru-RU" sz="1600" b="1"/>
              <a:t> только с согласия родителей (законных представителей) и </a:t>
            </a:r>
            <a:r>
              <a:rPr lang="ru-RU" sz="1600" b="1">
                <a:solidFill>
                  <a:srgbClr val="FF0000"/>
                </a:solidFill>
              </a:rPr>
              <a:t>на основании рекомендаций психолого-медико-педагогической комиссии.</a:t>
            </a:r>
          </a:p>
          <a:p>
            <a:pPr marL="342720" lvl="0" indent="-342720" algn="just" hangingPunct="1">
              <a:spcBef>
                <a:spcPts val="0"/>
              </a:spcBef>
              <a:buNone/>
            </a:pPr>
            <a:endParaRPr lang="ru-RU" sz="1800" b="1">
              <a:solidFill>
                <a:srgbClr val="FF0000"/>
              </a:solidFill>
            </a:endParaRPr>
          </a:p>
          <a:p>
            <a:pPr marL="342720" lvl="0" indent="-342720" algn="just" hangingPunct="1">
              <a:spcBef>
                <a:spcPts val="0"/>
              </a:spcBef>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pPr>
            <a:r>
              <a:rPr lang="ru-RU" sz="1600" b="1">
                <a:solidFill>
                  <a:srgbClr val="009900"/>
                </a:solidFill>
              </a:rPr>
              <a:t>Статья</a:t>
            </a:r>
            <a:r>
              <a:rPr lang="en-US" sz="1600" b="1">
                <a:solidFill>
                  <a:srgbClr val="009900"/>
                </a:solidFill>
              </a:rPr>
              <a:t> 58.	</a:t>
            </a:r>
            <a:r>
              <a:rPr lang="ru-RU" sz="1600" b="1">
                <a:solidFill>
                  <a:srgbClr val="009900"/>
                </a:solidFill>
              </a:rPr>
              <a:t>Промежуточная аттестация обучающихся</a:t>
            </a:r>
          </a:p>
          <a:p>
            <a:pPr marL="342720" lvl="0" indent="-342720" algn="just" hangingPunct="1">
              <a:spcBef>
                <a:spcPts val="0"/>
              </a:spcBef>
              <a:buNone/>
            </a:pPr>
            <a:r>
              <a:rPr lang="en-US" sz="1600" b="1"/>
              <a:t>9. </a:t>
            </a:r>
            <a:r>
              <a:rPr lang="ru-RU" sz="1600" b="1">
                <a:solidFill>
                  <a:srgbClr val="FF0000"/>
                </a:solidFill>
              </a:rPr>
              <a:t>Обучающиеся </a:t>
            </a:r>
            <a:r>
              <a:rPr lang="ru-RU" sz="1600" b="1"/>
              <a:t>в образовательной организации по образовательным программам начального общего, основного общего и среднего общего образования, </a:t>
            </a:r>
            <a:r>
              <a:rPr lang="ru-RU" sz="1600" b="1">
                <a:solidFill>
                  <a:srgbClr val="FF0000"/>
                </a:solidFill>
              </a:rPr>
              <a:t>не ликвидировавшие в установленные сроки академической задолженности</a:t>
            </a:r>
            <a:r>
              <a:rPr lang="ru-RU" sz="1600" b="1"/>
              <a:t> с момента ее образования, по усмотрению их родителей (законных представителей) оставляются на повторное обучение, </a:t>
            </a:r>
            <a:r>
              <a:rPr lang="ru-RU" sz="1600" b="1">
                <a:solidFill>
                  <a:srgbClr val="FF0000"/>
                </a:solidFill>
              </a:rPr>
              <a:t>переводятся на обучение по адаптированным образовательным программам</a:t>
            </a:r>
            <a:r>
              <a:rPr lang="ru-RU" sz="1600" b="1"/>
              <a:t> в соответствии с </a:t>
            </a:r>
            <a:r>
              <a:rPr lang="ru-RU" sz="1600" b="1">
                <a:solidFill>
                  <a:srgbClr val="FF0000"/>
                </a:solidFill>
              </a:rPr>
              <a:t>рекомендациями психолого-медико-педагогической комиссии</a:t>
            </a:r>
            <a:r>
              <a:rPr lang="ru-RU" sz="1600" b="1"/>
              <a:t> либо на обучение по индивидуальному учебному плану.</a:t>
            </a:r>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endParaRPr lang="ru-RU" sz="18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655999" y="28800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612288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a:t>
            </a:r>
          </a:p>
          <a:p>
            <a:pPr marL="342720" lvl="0" indent="-342720" algn="ctr" hangingPunct="1">
              <a:spcBef>
                <a:spcPts val="0"/>
              </a:spcBef>
              <a:buNone/>
            </a:pPr>
            <a:r>
              <a:rPr lang="ru-RU" sz="1200" b="1">
                <a:solidFill>
                  <a:srgbClr val="FF0000"/>
                </a:solidFill>
              </a:rPr>
              <a:t>(вступает в силу 01.09.2013)</a:t>
            </a:r>
          </a:p>
          <a:p>
            <a:pPr marL="342720" lvl="0" indent="-342720" algn="ctr" hangingPunct="1">
              <a:spcBef>
                <a:spcPts val="0"/>
              </a:spcBef>
              <a:buNone/>
            </a:pPr>
            <a:endParaRPr lang="ru-RU" sz="1200" b="1">
              <a:solidFill>
                <a:srgbClr val="FF0000"/>
              </a:solidFill>
            </a:endParaRPr>
          </a:p>
          <a:p>
            <a:pPr marL="342720" lvl="0" indent="-342720" algn="just" hangingPunct="1">
              <a:spcBef>
                <a:spcPts val="0"/>
              </a:spcBef>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pPr>
            <a:r>
              <a:rPr lang="en-US" sz="1600" b="1">
                <a:solidFill>
                  <a:srgbClr val="009900"/>
                </a:solidFill>
              </a:rPr>
              <a:t>Статья 79.	</a:t>
            </a:r>
            <a:r>
              <a:rPr lang="ru-RU" sz="1600" b="1">
                <a:solidFill>
                  <a:srgbClr val="009900"/>
                </a:solidFill>
              </a:rPr>
              <a:t>Организация получения образования обучающимися с ограниченными возможностями здоровья</a:t>
            </a:r>
          </a:p>
          <a:p>
            <a:pPr marL="342720" lvl="0" indent="-342720" algn="just" hangingPunct="1">
              <a:spcBef>
                <a:spcPts val="0"/>
              </a:spcBef>
              <a:buNone/>
            </a:pPr>
            <a:r>
              <a:rPr lang="en-US" sz="1800" b="1"/>
              <a:t>1. </a:t>
            </a:r>
            <a:r>
              <a:rPr lang="ru-RU" sz="1800" b="1">
                <a:solidFill>
                  <a:srgbClr val="FF0000"/>
                </a:solidFill>
              </a:rPr>
              <a:t>Содержание образования</a:t>
            </a:r>
            <a:r>
              <a:rPr lang="ru-RU" sz="1800" b="1"/>
              <a:t> и </a:t>
            </a:r>
            <a:r>
              <a:rPr lang="ru-RU" sz="1800" b="1">
                <a:solidFill>
                  <a:srgbClr val="FF0000"/>
                </a:solidFill>
              </a:rPr>
              <a:t>условия организации обучения</a:t>
            </a:r>
            <a:r>
              <a:rPr lang="ru-RU" sz="1800" b="1"/>
              <a:t> и </a:t>
            </a:r>
            <a:r>
              <a:rPr lang="ru-RU" sz="1800" b="1">
                <a:solidFill>
                  <a:srgbClr val="FF0000"/>
                </a:solidFill>
              </a:rPr>
              <a:t>воспитания</a:t>
            </a:r>
            <a:r>
              <a:rPr lang="ru-RU" sz="1800" b="1"/>
              <a:t> обучающихся с ограниченными возможностями здоровья </a:t>
            </a:r>
            <a:r>
              <a:rPr lang="ru-RU" sz="1800" b="1">
                <a:solidFill>
                  <a:srgbClr val="FF0000"/>
                </a:solidFill>
              </a:rPr>
              <a:t>определяются адаптированной образовательной программой,</a:t>
            </a:r>
            <a:r>
              <a:rPr lang="ru-RU" sz="1800" b="1"/>
              <a:t> а для инвалидов также </a:t>
            </a:r>
            <a:r>
              <a:rPr lang="ru-RU" sz="1800" b="1">
                <a:solidFill>
                  <a:srgbClr val="FF0000"/>
                </a:solidFill>
              </a:rPr>
              <a:t>в соответствии с индивидуальной программой реабилитации инвалида</a:t>
            </a:r>
            <a:r>
              <a:rPr lang="ru-RU" sz="1800" b="1"/>
              <a:t>.</a:t>
            </a:r>
          </a:p>
          <a:p>
            <a:pPr marL="342720" lvl="0" indent="-342720" algn="just" hangingPunct="1">
              <a:spcBef>
                <a:spcPts val="0"/>
              </a:spcBef>
              <a:buNone/>
            </a:pPr>
            <a:endParaRPr lang="ru-RU" sz="1800" b="1"/>
          </a:p>
          <a:p>
            <a:pPr marL="342720" lvl="0" indent="-342720" algn="just" hangingPunct="1">
              <a:spcBef>
                <a:spcPts val="0"/>
              </a:spcBef>
              <a:buNone/>
            </a:pPr>
            <a:r>
              <a:rPr lang="en-US" sz="1800" b="1"/>
              <a:t>2. </a:t>
            </a:r>
            <a:r>
              <a:rPr lang="ru-RU" sz="1800" b="1"/>
              <a:t>Общее образование обучающихся с ограниченными возможностями здоровья осуществляется в </a:t>
            </a:r>
            <a:r>
              <a:rPr lang="ru-RU" sz="1800" b="1">
                <a:solidFill>
                  <a:srgbClr val="FF0000"/>
                </a:solidFill>
              </a:rPr>
              <a:t>организациях, осуществляющих образовательную деятельность по адаптированным основным общеобразовательным программам</a:t>
            </a:r>
            <a:r>
              <a:rPr lang="ru-RU" sz="1800" b="1"/>
              <a:t>. В таких организациях </a:t>
            </a:r>
            <a:r>
              <a:rPr lang="ru-RU" sz="1800" b="1">
                <a:solidFill>
                  <a:srgbClr val="FF0000"/>
                </a:solidFill>
              </a:rPr>
              <a:t>создаются специальные условия</a:t>
            </a:r>
            <a:r>
              <a:rPr lang="ru-RU" sz="1800" b="1"/>
              <a:t> для получения образования указанными обучающимися.</a:t>
            </a:r>
          </a:p>
          <a:p>
            <a:pPr marL="342720" lvl="0" indent="-342720" algn="just" hangingPunct="1">
              <a:spcBef>
                <a:spcPts val="0"/>
              </a:spcBef>
              <a:buNone/>
            </a:pPr>
            <a:endParaRPr lang="ru-RU" sz="1800" b="1">
              <a:solidFill>
                <a:srgbClr val="009900"/>
              </a:solidFill>
            </a:endParaRPr>
          </a:p>
          <a:p>
            <a:pPr marL="342720" lvl="0" indent="-342720" algn="just" hangingPunct="1">
              <a:spcBef>
                <a:spcPts val="0"/>
              </a:spcBef>
              <a:buNone/>
            </a:pPr>
            <a:endParaRPr lang="ru-RU" sz="16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endParaRPr lang="ru-RU" sz="18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584000" y="32652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61848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a:t>
            </a:r>
          </a:p>
          <a:p>
            <a:pPr marL="342720" lvl="0" indent="-342720" algn="ctr" hangingPunct="1">
              <a:spcBef>
                <a:spcPts val="0"/>
              </a:spcBef>
              <a:buNone/>
            </a:pPr>
            <a:r>
              <a:rPr lang="ru-RU" sz="1200" b="1">
                <a:solidFill>
                  <a:srgbClr val="FF0000"/>
                </a:solidFill>
              </a:rPr>
              <a:t>(вступает в силу 01.09.2013)</a:t>
            </a:r>
          </a:p>
          <a:p>
            <a:pPr marL="342720" lvl="0" indent="-342720" algn="ctr" hangingPunct="1">
              <a:spcBef>
                <a:spcPts val="0"/>
              </a:spcBef>
              <a:buNone/>
            </a:pPr>
            <a:endParaRPr lang="ru-RU" sz="1200" b="1">
              <a:solidFill>
                <a:srgbClr val="FF0000"/>
              </a:solidFill>
            </a:endParaRPr>
          </a:p>
          <a:p>
            <a:pPr marL="342720" lvl="0" indent="-342720" algn="just" hangingPunct="1">
              <a:spcBef>
                <a:spcPts val="0"/>
              </a:spcBef>
              <a:buNone/>
            </a:pPr>
            <a:r>
              <a:rPr lang="en-US" sz="1800" b="1"/>
              <a:t>3. </a:t>
            </a:r>
            <a:r>
              <a:rPr lang="ru-RU" sz="1800" b="1"/>
              <a:t>Под </a:t>
            </a:r>
            <a:r>
              <a:rPr lang="ru-RU" sz="1800" b="1">
                <a:solidFill>
                  <a:srgbClr val="FF0000"/>
                </a:solidFill>
              </a:rPr>
              <a:t>специальными условиями</a:t>
            </a:r>
            <a:r>
              <a:rPr lang="ru-RU" sz="1800" b="1"/>
              <a:t> для получения образования обучающимися с ограниченными возможностями здоровья в настоящем Федеральном законе понимаются </a:t>
            </a:r>
            <a:r>
              <a:rPr lang="ru-RU" sz="1800" b="1">
                <a:solidFill>
                  <a:srgbClr val="FF0000"/>
                </a:solidFill>
              </a:rPr>
              <a:t>условия обучения, воспитания и развития</a:t>
            </a:r>
            <a:r>
              <a:rPr lang="ru-RU" sz="1800" b="1"/>
              <a:t> таких обучающихся, включающие в себя </a:t>
            </a:r>
            <a:r>
              <a:rPr lang="ru-RU" sz="1800" b="1">
                <a:solidFill>
                  <a:srgbClr val="FF0000"/>
                </a:solidFill>
              </a:rPr>
              <a:t>использование специальных образовательных программ</a:t>
            </a:r>
            <a:r>
              <a:rPr lang="ru-RU" sz="1800" b="1"/>
              <a:t> и </a:t>
            </a:r>
            <a:r>
              <a:rPr lang="ru-RU" sz="1800" b="1">
                <a:solidFill>
                  <a:srgbClr val="FF0000"/>
                </a:solidFill>
              </a:rPr>
              <a:t>методов обучения и воспитания, специальных учебников, учебных пособий и дидактических материалов, специальных технических средств обучения коллективного и индивидуального пользования, предоставление услуг ассистента (помощника),</a:t>
            </a:r>
            <a:r>
              <a:rPr lang="ru-RU" sz="1800" b="1"/>
              <a:t> оказывающего обучающимся необходимую техническую помощь, </a:t>
            </a:r>
            <a:r>
              <a:rPr lang="ru-RU" sz="1800" b="1">
                <a:solidFill>
                  <a:srgbClr val="FF0000"/>
                </a:solidFill>
              </a:rPr>
              <a:t>проведение групповых и индивидуальных коррекционных занятий, обеспечение доступа в здания организаций,</a:t>
            </a:r>
            <a:r>
              <a:rPr lang="ru-RU" sz="1800" b="1"/>
              <a:t> осуществляющих образовательную деятельность, и </a:t>
            </a:r>
            <a:r>
              <a:rPr lang="ru-RU" sz="1800" b="1">
                <a:solidFill>
                  <a:srgbClr val="FF0000"/>
                </a:solidFill>
              </a:rPr>
              <a:t>другие условия</a:t>
            </a:r>
            <a:r>
              <a:rPr lang="ru-RU" sz="1800" b="1"/>
              <a:t>, без которых невозможно или затруднено освоение образовательных программ обучающимися с ограниченными возможностями здоровья.</a:t>
            </a:r>
          </a:p>
          <a:p>
            <a:pPr marL="342720" lvl="0" indent="-342720" algn="just" hangingPunct="1">
              <a:spcBef>
                <a:spcPts val="0"/>
              </a:spcBef>
              <a:buNone/>
            </a:pPr>
            <a:endParaRPr lang="ru-RU" sz="16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endParaRPr lang="ru-RU" sz="18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368000" y="28800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61848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a:t>
            </a:r>
          </a:p>
          <a:p>
            <a:pPr marL="342720" lvl="0" indent="-342720" algn="ctr" hangingPunct="1">
              <a:spcBef>
                <a:spcPts val="0"/>
              </a:spcBef>
              <a:buNone/>
            </a:pPr>
            <a:r>
              <a:rPr lang="ru-RU" sz="1200" b="1">
                <a:solidFill>
                  <a:srgbClr val="FF0000"/>
                </a:solidFill>
              </a:rPr>
              <a:t>(вступает в силу 01.09.2013)</a:t>
            </a:r>
          </a:p>
          <a:p>
            <a:pPr marL="342720" lvl="0" indent="-342720" algn="ctr" hangingPunct="1">
              <a:spcBef>
                <a:spcPts val="0"/>
              </a:spcBef>
              <a:buNone/>
            </a:pPr>
            <a:endParaRPr lang="ru-RU" sz="1200" b="1">
              <a:solidFill>
                <a:srgbClr val="FF0000"/>
              </a:solidFill>
            </a:endParaRPr>
          </a:p>
          <a:p>
            <a:pPr marL="342720" lvl="0" indent="-342720" algn="just" hangingPunct="1">
              <a:spcBef>
                <a:spcPts val="0"/>
              </a:spcBef>
              <a:buNone/>
            </a:pPr>
            <a:r>
              <a:rPr lang="en-US" sz="1800" b="1"/>
              <a:t>4. </a:t>
            </a:r>
            <a:r>
              <a:rPr lang="ru-RU" sz="1800" b="1">
                <a:solidFill>
                  <a:srgbClr val="FF0000"/>
                </a:solidFill>
              </a:rPr>
              <a:t>Образование</a:t>
            </a:r>
            <a:r>
              <a:rPr lang="ru-RU" sz="1800" b="1"/>
              <a:t> обучающихся с ограниченными возможностями здоровья </a:t>
            </a:r>
            <a:r>
              <a:rPr lang="ru-RU" sz="1800" b="1">
                <a:solidFill>
                  <a:srgbClr val="FF0000"/>
                </a:solidFill>
              </a:rPr>
              <a:t>может быть организовано как совместно с другими обучающимися, так и в отдельных классах, группах или в отдельных организациях</a:t>
            </a:r>
            <a:r>
              <a:rPr lang="ru-RU" sz="1800" b="1"/>
              <a:t>, осуществляющих образовательную деятельность.</a:t>
            </a:r>
          </a:p>
          <a:p>
            <a:pPr marL="342720" lvl="0" indent="-342720" algn="just" hangingPunct="1">
              <a:spcBef>
                <a:spcPts val="0"/>
              </a:spcBef>
              <a:buNone/>
            </a:pPr>
            <a:endParaRPr lang="ru-RU" sz="1800"/>
          </a:p>
          <a:p>
            <a:pPr marL="342720" lvl="0" indent="-342720" algn="just" hangingPunct="1">
              <a:spcBef>
                <a:spcPts val="0"/>
              </a:spcBef>
              <a:buNone/>
            </a:pPr>
            <a:r>
              <a:rPr lang="en-US" sz="1800" b="1"/>
              <a:t>5. </a:t>
            </a:r>
            <a:r>
              <a:rPr lang="ru-RU" sz="1800" b="1">
                <a:solidFill>
                  <a:srgbClr val="FF0000"/>
                </a:solidFill>
              </a:rPr>
              <a:t>Отдельные организации,</a:t>
            </a:r>
            <a:r>
              <a:rPr lang="ru-RU" sz="1800" b="1"/>
              <a:t> осуществляющие образовательную деятельность по адаптированным основным общеобразовательным программам, создаются органами государственной власти субъектов Российской Федерации </a:t>
            </a:r>
            <a:r>
              <a:rPr lang="ru-RU" sz="1800" b="1">
                <a:solidFill>
                  <a:srgbClr val="FF0000"/>
                </a:solidFill>
              </a:rPr>
              <a:t>для глухих, слабослышащих, позднооглохших, слепых, слабовидящих, с тяжелыми нарушениями речи, с нарушениями опорно-двигательного аппарата, с задержкой психического развития, с умственной отсталостью, с расстройствами аутистического спектра, со сложными дефектами и других</a:t>
            </a:r>
            <a:r>
              <a:rPr lang="ru-RU" sz="1800" b="1"/>
              <a:t> обучающихся с ограниченными возможностями здоровья.</a:t>
            </a:r>
          </a:p>
          <a:p>
            <a:pPr marL="342720" lvl="0" indent="-342720" algn="just" hangingPunct="1">
              <a:spcBef>
                <a:spcPts val="0"/>
              </a:spcBef>
              <a:buNone/>
            </a:pPr>
            <a:endParaRPr lang="ru-RU" sz="16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endParaRPr lang="ru-RU" sz="18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224000" y="28800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6459119"/>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a:t>
            </a:r>
          </a:p>
          <a:p>
            <a:pPr marL="342720" lvl="0" indent="-342720" algn="ctr" hangingPunct="1">
              <a:spcBef>
                <a:spcPts val="0"/>
              </a:spcBef>
              <a:buNone/>
            </a:pPr>
            <a:r>
              <a:rPr lang="ru-RU" sz="1200" b="1">
                <a:solidFill>
                  <a:srgbClr val="FF0000"/>
                </a:solidFill>
              </a:rPr>
              <a:t>(вступает в силу 01.09.2013)</a:t>
            </a:r>
          </a:p>
          <a:p>
            <a:pPr marL="342720" lvl="0" indent="-342720" algn="ctr" hangingPunct="1">
              <a:spcBef>
                <a:spcPts val="0"/>
              </a:spcBef>
              <a:buNone/>
            </a:pPr>
            <a:endParaRPr lang="ru-RU" sz="1200" b="1">
              <a:solidFill>
                <a:srgbClr val="FF0000"/>
              </a:solidFill>
            </a:endParaRPr>
          </a:p>
          <a:p>
            <a:pPr marL="342720" lvl="0" indent="-342720" algn="just" hangingPunct="1">
              <a:spcBef>
                <a:spcPts val="0"/>
              </a:spcBef>
              <a:buNone/>
            </a:pPr>
            <a:r>
              <a:rPr lang="en-US" sz="1800" b="1"/>
              <a:t>6.</a:t>
            </a:r>
            <a:r>
              <a:rPr lang="ru-RU" sz="1800" b="1"/>
              <a:t> </a:t>
            </a:r>
            <a:r>
              <a:rPr lang="ru-RU" sz="1800" b="1">
                <a:solidFill>
                  <a:srgbClr val="FF0000"/>
                </a:solidFill>
              </a:rPr>
              <a:t>Особенности организации</a:t>
            </a:r>
            <a:r>
              <a:rPr lang="ru-RU" sz="1800" b="1"/>
              <a:t> </a:t>
            </a:r>
            <a:r>
              <a:rPr lang="ru-RU" sz="1800" b="1">
                <a:solidFill>
                  <a:srgbClr val="FF0000"/>
                </a:solidFill>
              </a:rPr>
              <a:t>образовательной деятельности</a:t>
            </a:r>
            <a:r>
              <a:rPr lang="ru-RU" sz="1800" b="1"/>
              <a:t> для обучающихся с ограниченными возможностями здоровья </a:t>
            </a:r>
            <a:r>
              <a:rPr lang="ru-RU" sz="1800" b="1">
                <a:solidFill>
                  <a:srgbClr val="FF0000"/>
                </a:solidFill>
              </a:rPr>
              <a:t>определяются</a:t>
            </a:r>
            <a:r>
              <a:rPr lang="ru-RU" sz="1800" b="1"/>
              <a:t> </a:t>
            </a:r>
            <a:r>
              <a:rPr lang="ru-RU" sz="1800" b="1">
                <a:solidFill>
                  <a:srgbClr val="FF0000"/>
                </a:solidFill>
              </a:rPr>
              <a:t>федеральным органом исполнительной власти</a:t>
            </a:r>
            <a:r>
              <a:rPr lang="ru-RU" sz="1800" b="1"/>
              <a:t>, осуществляющим функции по выработке государственной политики и нормативно-правовому регулированию в сфере образования, совместно с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социальной защиты населения.</a:t>
            </a:r>
          </a:p>
          <a:p>
            <a:pPr marL="342720" lvl="0" indent="-342720" algn="just" hangingPunct="1">
              <a:spcBef>
                <a:spcPts val="0"/>
              </a:spcBef>
              <a:buNone/>
            </a:pPr>
            <a:r>
              <a:rPr lang="en-US" sz="1800" b="1"/>
              <a:t>7. </a:t>
            </a:r>
            <a:r>
              <a:rPr lang="ru-RU" sz="1800" b="1">
                <a:solidFill>
                  <a:srgbClr val="FF0000"/>
                </a:solidFill>
              </a:rPr>
              <a:t>Обучающиеся с ограниченными возможностями здоровья,</a:t>
            </a:r>
            <a:r>
              <a:rPr lang="ru-RU" sz="1800" b="1"/>
              <a:t> проживающие в организации, осуществляющей образовательную деятельность, </a:t>
            </a:r>
            <a:r>
              <a:rPr lang="ru-RU" sz="1800" b="1">
                <a:solidFill>
                  <a:srgbClr val="FF0000"/>
                </a:solidFill>
              </a:rPr>
              <a:t>находятся на полном государственном обеспечении и обеспечиваются питанием, одеждой, обувью, мягким и жестким инвентарем.</a:t>
            </a:r>
            <a:r>
              <a:rPr lang="ru-RU" sz="1800" b="1"/>
              <a:t> Иные обучающиеся с ограниченными возможностями здоровья </a:t>
            </a:r>
            <a:r>
              <a:rPr lang="ru-RU" sz="1800" b="1">
                <a:solidFill>
                  <a:srgbClr val="FF0000"/>
                </a:solidFill>
              </a:rPr>
              <a:t>обеспечиваются бесплатным двухразовым питанием</a:t>
            </a:r>
            <a:r>
              <a:rPr lang="ru-RU" sz="1800" b="1"/>
              <a:t>.</a:t>
            </a:r>
          </a:p>
          <a:p>
            <a:pPr marL="342720" lvl="0" indent="-342720" algn="just" hangingPunct="1">
              <a:spcBef>
                <a:spcPts val="0"/>
              </a:spcBef>
              <a:buNone/>
            </a:pPr>
            <a:endParaRPr lang="ru-RU" sz="16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endParaRPr lang="ru-RU" sz="18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296000" y="38124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678168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a:t>
            </a:r>
          </a:p>
          <a:p>
            <a:pPr marL="342720" lvl="0" indent="-342720" algn="ctr" hangingPunct="1">
              <a:spcBef>
                <a:spcPts val="0"/>
              </a:spcBef>
              <a:buNone/>
            </a:pPr>
            <a:r>
              <a:rPr lang="ru-RU" sz="1200" b="1">
                <a:solidFill>
                  <a:srgbClr val="FF0000"/>
                </a:solidFill>
              </a:rPr>
              <a:t>(вступает в силу 01.09.2013)</a:t>
            </a:r>
          </a:p>
          <a:p>
            <a:pPr marL="342720" lvl="0" indent="-342720" algn="ctr" hangingPunct="1">
              <a:spcBef>
                <a:spcPts val="0"/>
              </a:spcBef>
              <a:buNone/>
            </a:pPr>
            <a:endParaRPr lang="ru-RU" sz="1200" b="1">
              <a:solidFill>
                <a:srgbClr val="FF0000"/>
              </a:solidFill>
            </a:endParaRPr>
          </a:p>
          <a:p>
            <a:pPr marL="342720" lvl="0" indent="-342720" algn="just" hangingPunct="1">
              <a:spcBef>
                <a:spcPts val="0"/>
              </a:spcBef>
              <a:buNone/>
            </a:pPr>
            <a:r>
              <a:rPr lang="en-US" sz="1700" b="1"/>
              <a:t>11. </a:t>
            </a:r>
            <a:r>
              <a:rPr lang="ru-RU" sz="1700" b="1">
                <a:solidFill>
                  <a:srgbClr val="FF0000"/>
                </a:solidFill>
              </a:rPr>
              <a:t>При получении образования</a:t>
            </a:r>
            <a:r>
              <a:rPr lang="ru-RU" sz="1700" b="1"/>
              <a:t> обучающимся с ограниченными возможностями здоровья предоставляются бесплатно </a:t>
            </a:r>
            <a:r>
              <a:rPr lang="ru-RU" sz="1700" b="1">
                <a:solidFill>
                  <a:srgbClr val="FF0000"/>
                </a:solidFill>
              </a:rPr>
              <a:t>специальные учебники и учебные пособия, иная учебная литература, а также услуги сурдопереводчиков и тифлосурдопереводчиков.</a:t>
            </a:r>
            <a:r>
              <a:rPr lang="ru-RU" sz="1700" b="1"/>
              <a:t> Указанная мера социальной поддержки является расходным обязательством субъекта Российской Федерации в отношении таких обучающихся, за исключением обучающихся за счет бюджетных ассигнований федерального бюджета. Для инвалидов, обучающихся за счет бюджетных ассигнований федерального бюджета, обеспечение этих мер социальной поддержки является расходным обязательством Российской Федерации.</a:t>
            </a:r>
          </a:p>
          <a:p>
            <a:pPr marL="342720" lvl="0" indent="-342720" algn="just" hangingPunct="1">
              <a:spcBef>
                <a:spcPts val="0"/>
              </a:spcBef>
              <a:buNone/>
            </a:pPr>
            <a:r>
              <a:rPr lang="en-US" sz="1700" b="1"/>
              <a:t>12. </a:t>
            </a:r>
            <a:r>
              <a:rPr lang="ru-RU" sz="1700" b="1">
                <a:solidFill>
                  <a:srgbClr val="FF0000"/>
                </a:solidFill>
              </a:rPr>
              <a:t>Государство в лице</a:t>
            </a:r>
            <a:r>
              <a:rPr lang="ru-RU" sz="1700" b="1"/>
              <a:t> уполномоченных им органов государственной власти Российской Федерации и </a:t>
            </a:r>
            <a:r>
              <a:rPr lang="ru-RU" sz="1700" b="1">
                <a:solidFill>
                  <a:srgbClr val="FF0000"/>
                </a:solidFill>
              </a:rPr>
              <a:t>органов государственной власти субъектов Российской Федерации</a:t>
            </a:r>
            <a:r>
              <a:rPr lang="ru-RU" sz="1700" b="1"/>
              <a:t> обеспечивает </a:t>
            </a:r>
            <a:r>
              <a:rPr lang="ru-RU" sz="1700" b="1">
                <a:solidFill>
                  <a:srgbClr val="FF0000"/>
                </a:solidFill>
              </a:rPr>
              <a:t>подготовку педагогических работников, владеющих специальными педагогическими подходами и методами обучения и воспитания</a:t>
            </a:r>
            <a:r>
              <a:rPr lang="ru-RU" sz="1700" b="1"/>
              <a:t> обучающихся с ограниченными возможностями здоровья, и </a:t>
            </a:r>
            <a:r>
              <a:rPr lang="ru-RU" sz="1700" b="1">
                <a:solidFill>
                  <a:srgbClr val="FF0000"/>
                </a:solidFill>
              </a:rPr>
              <a:t>содействует привлечению таких работников в организации,</a:t>
            </a:r>
            <a:r>
              <a:rPr lang="ru-RU" sz="1700" b="1"/>
              <a:t> осуществляющие образовательную деятельность.</a:t>
            </a:r>
          </a:p>
          <a:p>
            <a:pPr marL="342720" lvl="0" indent="-342720" algn="just" hangingPunct="1">
              <a:spcBef>
                <a:spcPts val="0"/>
              </a:spcBef>
              <a:buNone/>
            </a:pPr>
            <a:endParaRPr lang="ru-RU" sz="1700" b="1"/>
          </a:p>
          <a:p>
            <a:pPr marL="342720" lvl="0" indent="-342720" algn="just" hangingPunct="1">
              <a:spcBef>
                <a:spcPts val="0"/>
              </a:spcBef>
              <a:buNone/>
            </a:pPr>
            <a:endParaRPr lang="ru-RU" sz="1600" b="1"/>
          </a:p>
          <a:p>
            <a:pPr marL="342720" lvl="0" indent="-342720" algn="just" hangingPunct="1">
              <a:spcBef>
                <a:spcPts val="0"/>
              </a:spcBef>
              <a:buNone/>
            </a:pPr>
            <a:endParaRPr lang="ru-RU" sz="1800" b="1"/>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484360" y="123120"/>
            <a:ext cx="6191280" cy="128196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600" b="1">
                <a:solidFill>
                  <a:srgbClr val="0000FF"/>
                </a:solidFill>
              </a:rPr>
              <a:t>Реализация мероприятий Государственной программы РФ «Доступная среда»:</a:t>
            </a:r>
          </a:p>
        </p:txBody>
      </p:sp>
      <p:sp>
        <p:nvSpPr>
          <p:cNvPr id="3" name="Текст 2"/>
          <p:cNvSpPr txBox="1">
            <a:spLocks noGrp="1"/>
          </p:cNvSpPr>
          <p:nvPr>
            <p:ph type="body" idx="4294967295"/>
          </p:nvPr>
        </p:nvSpPr>
        <p:spPr>
          <a:xfrm>
            <a:off x="250920" y="1428480"/>
            <a:ext cx="8424720" cy="5143679"/>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lvl="0">
              <a:buNone/>
            </a:pPr>
            <a:r>
              <a:rPr lang="ru-RU"/>
              <a:t>Средства федерального и местного бюджета направлены на выполнение следующих мероприятий:</a:t>
            </a:r>
          </a:p>
          <a:p>
            <a:pPr lvl="0">
              <a:buNone/>
            </a:pPr>
            <a:r>
              <a:rPr lang="ru-RU"/>
              <a:t>а) </a:t>
            </a:r>
            <a:r>
              <a:rPr lang="ru-RU" b="1">
                <a:solidFill>
                  <a:srgbClr val="FF0000"/>
                </a:solidFill>
              </a:rPr>
              <a:t>создание</a:t>
            </a:r>
            <a:r>
              <a:rPr lang="ru-RU"/>
              <a:t> в образовательных учреждениях, реализующих образовательные программы общего образования, </a:t>
            </a:r>
            <a:r>
              <a:rPr lang="ru-RU" b="1">
                <a:solidFill>
                  <a:srgbClr val="FF0000"/>
                </a:solidFill>
              </a:rPr>
              <a:t>универсальной безбарьерной среды,</a:t>
            </a:r>
            <a:r>
              <a:rPr lang="ru-RU"/>
              <a:t> позволяющей обеспечить полноценную интеграцию детей-инвалидов;</a:t>
            </a:r>
          </a:p>
          <a:p>
            <a:pPr lvl="0">
              <a:buNone/>
            </a:pPr>
            <a:r>
              <a:rPr lang="ru-RU"/>
              <a:t>б) </a:t>
            </a:r>
            <a:r>
              <a:rPr lang="ru-RU" b="1">
                <a:solidFill>
                  <a:srgbClr val="FF0000"/>
                </a:solidFill>
              </a:rPr>
              <a:t>оснащение</a:t>
            </a:r>
            <a:r>
              <a:rPr lang="ru-RU"/>
              <a:t> образовательных учреждений специальным, в том числе учебным, реабилитационным, компьютерным </a:t>
            </a:r>
            <a:r>
              <a:rPr lang="ru-RU" b="1">
                <a:solidFill>
                  <a:srgbClr val="FF0000"/>
                </a:solidFill>
              </a:rPr>
              <a:t>оборудованием</a:t>
            </a:r>
            <a:r>
              <a:rPr lang="ru-RU"/>
              <a:t> и автотранспортом для организации коррекционной работы и обучения инвалидов по слуху, зрению и с нарушениями опорно-двигательного аппарата.</a:t>
            </a:r>
          </a:p>
        </p:txBody>
      </p:sp>
      <p:pic>
        <p:nvPicPr>
          <p:cNvPr id="4" name=""/>
          <p:cNvPicPr>
            <a:picLocks noChangeAspect="1"/>
          </p:cNvPicPr>
          <p:nvPr/>
        </p:nvPicPr>
        <p:blipFill>
          <a:blip r:embed="rId3">
            <a:lum/>
            <a:alphaModFix/>
          </a:blip>
          <a:srcRect/>
          <a:stretch>
            <a:fillRect/>
          </a:stretch>
        </p:blipFill>
        <p:spPr>
          <a:xfrm>
            <a:off x="576000" y="144000"/>
            <a:ext cx="2160000" cy="136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296000" y="354600"/>
            <a:ext cx="6263999" cy="79740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b="1">
                <a:solidFill>
                  <a:srgbClr val="0000FF"/>
                </a:solidFill>
              </a:rPr>
              <a:t>Проблемные моменты</a:t>
            </a:r>
          </a:p>
        </p:txBody>
      </p:sp>
      <p:sp>
        <p:nvSpPr>
          <p:cNvPr id="3" name="Текст 2"/>
          <p:cNvSpPr txBox="1">
            <a:spLocks noGrp="1"/>
          </p:cNvSpPr>
          <p:nvPr>
            <p:ph type="body" idx="4294967295"/>
          </p:nvPr>
        </p:nvSpPr>
        <p:spPr>
          <a:xfrm>
            <a:off x="250560" y="1197000"/>
            <a:ext cx="8497800" cy="52866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0" lvl="0" indent="0">
              <a:buAutoNum type="arabicParenR"/>
            </a:pPr>
            <a:r>
              <a:rPr lang="ru-RU" sz="2000"/>
              <a:t>недостаточная нормативно – правовая база по организации интегрированного (инклюзивного) образования в условиях общеобразовательной школы, как на федеральном, так и на региональном уровнях;</a:t>
            </a:r>
          </a:p>
          <a:p>
            <a:pPr marL="0" lvl="0" indent="0">
              <a:buAutoNum type="arabicParenR"/>
            </a:pPr>
            <a:r>
              <a:rPr lang="ru-RU" sz="2000"/>
              <a:t>проблемы обеспечения комплексного психолого-медико-педагогического сопровождения из – за отсутствия соответствующих кадров: олигофренопедагоги, дефектологи, логопеды, психологи, социальные педагоги, медицинские работники, сопровождающего персонала (тьюторов);</a:t>
            </a:r>
          </a:p>
          <a:p>
            <a:pPr marL="0" lvl="0" indent="0">
              <a:buAutoNum type="arabicParenR"/>
            </a:pPr>
            <a:r>
              <a:rPr lang="ru-RU" sz="2000"/>
              <a:t>неготовность (неадаптированность) архитектурной и материально-технической среды образовательных учреждений;</a:t>
            </a:r>
          </a:p>
          <a:p>
            <a:pPr marL="0" lvl="0" indent="0">
              <a:buAutoNum type="arabicParenR"/>
            </a:pPr>
            <a:r>
              <a:rPr lang="ru-RU" sz="2000"/>
              <a:t>недостаточное ресурсное материально-техническое обеспечение инклюзивного образования;</a:t>
            </a:r>
          </a:p>
          <a:p>
            <a:pPr marL="0" lvl="0" indent="0">
              <a:buAutoNum type="arabicParenR"/>
            </a:pPr>
            <a:r>
              <a:rPr lang="ru-RU" sz="2000"/>
              <a:t>недостаточное количество дошкольных учреждений, предоставляющих образовательные услуги детям с ОВЗ и детям - инвалидам;</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800000" y="288000"/>
            <a:ext cx="6120000" cy="79740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b="1">
                <a:solidFill>
                  <a:srgbClr val="0000FF"/>
                </a:solidFill>
              </a:rPr>
              <a:t>Проблемные моменты</a:t>
            </a:r>
          </a:p>
        </p:txBody>
      </p:sp>
      <p:sp>
        <p:nvSpPr>
          <p:cNvPr id="3" name="Текст 2"/>
          <p:cNvSpPr txBox="1">
            <a:spLocks noGrp="1"/>
          </p:cNvSpPr>
          <p:nvPr>
            <p:ph type="body" idx="4294967295"/>
          </p:nvPr>
        </p:nvSpPr>
        <p:spPr>
          <a:xfrm>
            <a:off x="250560" y="1197000"/>
            <a:ext cx="8497800" cy="52866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buNone/>
            </a:pPr>
            <a:r>
              <a:rPr lang="ru-RU" sz="2000"/>
              <a:t>6. отсутствие системной организации повышения квалификации, подготовки и переподготовки педагогических кадров для работы в режиме инклюзивного образования по направлению «дефектология»;</a:t>
            </a:r>
          </a:p>
          <a:p>
            <a:pPr marL="342720" lvl="0" indent="-342720">
              <a:buNone/>
            </a:pPr>
            <a:r>
              <a:rPr lang="ru-RU" sz="2000"/>
              <a:t>7. недостаточное финансирование материально-технического обеспечения специализированных и общеобразовательных учреждений и реализации практик инклюзивного образования;</a:t>
            </a:r>
          </a:p>
          <a:p>
            <a:pPr marL="342720" lvl="0" indent="-342720">
              <a:buNone/>
            </a:pPr>
            <a:r>
              <a:rPr lang="ru-RU" sz="2000"/>
              <a:t>8. практика инклюзивного образования развивается в проектном и экспериментальном режиме, не имея нормативного закрепления и финансовой поддержки.</a:t>
            </a:r>
          </a:p>
        </p:txBody>
      </p:sp>
      <p:pic>
        <p:nvPicPr>
          <p:cNvPr id="4" name=""/>
          <p:cNvPicPr>
            <a:picLocks noChangeAspect="1"/>
          </p:cNvPicPr>
          <p:nvPr/>
        </p:nvPicPr>
        <p:blipFill>
          <a:blip r:embed="rId3">
            <a:lum/>
            <a:alphaModFix/>
          </a:blip>
          <a:srcRect/>
          <a:stretch>
            <a:fillRect/>
          </a:stretch>
        </p:blipFill>
        <p:spPr>
          <a:xfrm>
            <a:off x="3070800" y="4680000"/>
            <a:ext cx="2761200" cy="1560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1"/>
          <p:cNvSpPr txBox="1"/>
          <p:nvPr/>
        </p:nvSpPr>
        <p:spPr>
          <a:xfrm>
            <a:off x="2088000" y="3167640"/>
            <a:ext cx="6768000" cy="1800360"/>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800" b="1" i="0" u="none" strike="noStrike" kern="1200" baseline="0">
                <a:ln>
                  <a:noFill/>
                </a:ln>
                <a:solidFill>
                  <a:srgbClr val="0066CC"/>
                </a:solidFill>
                <a:latin typeface="Times New Roman" pitchFamily="18"/>
                <a:ea typeface="Arial" pitchFamily="34"/>
                <a:cs typeface="Arial" pitchFamily="34"/>
              </a:rPr>
              <a:t>Тема: «Развитие инклюзивного образования в современной школе: формы и методы работы с детьми-инвалидами и детьми с ОВЗ»</a:t>
            </a:r>
          </a:p>
        </p:txBody>
      </p:sp>
      <p:pic>
        <p:nvPicPr>
          <p:cNvPr id="3" name=""/>
          <p:cNvPicPr>
            <a:picLocks noChangeAspect="1"/>
          </p:cNvPicPr>
          <p:nvPr/>
        </p:nvPicPr>
        <p:blipFill>
          <a:blip r:embed="rId3">
            <a:lum/>
            <a:alphaModFix/>
          </a:blip>
          <a:srcRect/>
          <a:stretch>
            <a:fillRect/>
          </a:stretch>
        </p:blipFill>
        <p:spPr>
          <a:xfrm>
            <a:off x="4104000" y="5040000"/>
            <a:ext cx="2360520" cy="1584000"/>
          </a:xfrm>
          <a:prstGeom prst="rect">
            <a:avLst/>
          </a:prstGeom>
          <a:noFill/>
          <a:ln>
            <a:noFill/>
          </a:ln>
        </p:spPr>
      </p:pic>
      <p:pic>
        <p:nvPicPr>
          <p:cNvPr id="4" name=""/>
          <p:cNvPicPr>
            <a:picLocks noChangeAspect="1"/>
          </p:cNvPicPr>
          <p:nvPr/>
        </p:nvPicPr>
        <p:blipFill>
          <a:blip r:embed="rId4">
            <a:lum/>
            <a:alphaModFix/>
          </a:blip>
          <a:srcRect/>
          <a:stretch>
            <a:fillRect/>
          </a:stretch>
        </p:blipFill>
        <p:spPr>
          <a:xfrm>
            <a:off x="3888000" y="1389600"/>
            <a:ext cx="2622600" cy="1634400"/>
          </a:xfrm>
          <a:prstGeom prst="rect">
            <a:avLst/>
          </a:prstGeom>
          <a:noFill/>
          <a:ln>
            <a:noFill/>
          </a:ln>
        </p:spPr>
      </p:pic>
      <p:sp>
        <p:nvSpPr>
          <p:cNvPr id="5" name="TextBox 4"/>
          <p:cNvSpPr txBox="1"/>
          <p:nvPr/>
        </p:nvSpPr>
        <p:spPr>
          <a:xfrm>
            <a:off x="2088000" y="-99392"/>
            <a:ext cx="5940384" cy="1382791"/>
          </a:xfrm>
          <a:prstGeom prst="rect">
            <a:avLst/>
          </a:prstGeom>
          <a:noFill/>
          <a:ln>
            <a:noFill/>
          </a:ln>
        </p:spPr>
        <p:txBody>
          <a:bodyPr vert="horz" lIns="90000" tIns="46800" rIns="90000" bIns="46800" anchor="b"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3000" b="1" i="0" u="none" strike="noStrike" kern="1200" baseline="0" dirty="0" smtClean="0">
              <a:ln>
                <a:noFill/>
              </a:ln>
              <a:solidFill>
                <a:srgbClr val="0066CC"/>
              </a:solidFill>
              <a:latin typeface="Century Schoolbook" pitchFamily="18"/>
              <a:ea typeface="Arial Unicode MS" pitchFamily="2"/>
              <a:cs typeface="Arial Unicode MS"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3000" b="1" dirty="0">
              <a:solidFill>
                <a:srgbClr val="0066CC"/>
              </a:solidFill>
              <a:latin typeface="Century Schoolbook" pitchFamily="18"/>
              <a:ea typeface="Arial Unicode MS" pitchFamily="2"/>
              <a:cs typeface="Arial Unicode MS"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3000" b="1" i="0" u="none" strike="noStrike" kern="1200" baseline="0" dirty="0" smtClean="0">
                <a:ln>
                  <a:noFill/>
                </a:ln>
                <a:solidFill>
                  <a:srgbClr val="0066CC"/>
                </a:solidFill>
                <a:latin typeface="Century Schoolbook" pitchFamily="18"/>
                <a:ea typeface="Arial Unicode MS" pitchFamily="2"/>
                <a:cs typeface="Arial Unicode MS" pitchFamily="2"/>
              </a:rPr>
              <a:t>ДИСКУССИОННАЯ </a:t>
            </a:r>
            <a:r>
              <a:rPr lang="ru-RU" sz="3000" b="1" i="0" u="none" strike="noStrike" kern="1200" baseline="0" dirty="0">
                <a:ln>
                  <a:noFill/>
                </a:ln>
                <a:solidFill>
                  <a:srgbClr val="0066CC"/>
                </a:solidFill>
                <a:latin typeface="Century Schoolbook" pitchFamily="18"/>
                <a:ea typeface="Arial Unicode MS" pitchFamily="2"/>
                <a:cs typeface="Arial Unicode MS" pitchFamily="2"/>
              </a:rPr>
              <a:t/>
            </a:r>
            <a:br>
              <a:rPr lang="ru-RU" sz="3000" b="1" i="0" u="none" strike="noStrike" kern="1200" baseline="0" dirty="0">
                <a:ln>
                  <a:noFill/>
                </a:ln>
                <a:solidFill>
                  <a:srgbClr val="0066CC"/>
                </a:solidFill>
                <a:latin typeface="Century Schoolbook" pitchFamily="18"/>
                <a:ea typeface="Arial Unicode MS" pitchFamily="2"/>
                <a:cs typeface="Arial Unicode MS" pitchFamily="2"/>
              </a:rPr>
            </a:br>
            <a:r>
              <a:rPr lang="ru-RU" sz="3000" b="1" i="0" u="none" strike="noStrike" kern="1200" baseline="0" dirty="0">
                <a:ln>
                  <a:noFill/>
                </a:ln>
                <a:solidFill>
                  <a:srgbClr val="0066CC"/>
                </a:solidFill>
                <a:latin typeface="Century Schoolbook" pitchFamily="18"/>
                <a:ea typeface="Arial Unicode MS" pitchFamily="2"/>
                <a:cs typeface="Arial Unicode MS" pitchFamily="2"/>
              </a:rPr>
              <a:t>ПЛОЩАДКА</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512000" y="259920"/>
            <a:ext cx="6263999" cy="79740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1800" b="1">
                <a:solidFill>
                  <a:srgbClr val="0000FF"/>
                </a:solidFill>
              </a:rPr>
              <a:t>Задачи дальнейшего развития инклюзивного образования:</a:t>
            </a:r>
          </a:p>
        </p:txBody>
      </p:sp>
      <p:sp>
        <p:nvSpPr>
          <p:cNvPr id="3" name="Текст 2"/>
          <p:cNvSpPr txBox="1">
            <a:spLocks noGrp="1"/>
          </p:cNvSpPr>
          <p:nvPr>
            <p:ph type="body" idx="4294967295"/>
          </p:nvPr>
        </p:nvSpPr>
        <p:spPr>
          <a:xfrm>
            <a:off x="0" y="1152000"/>
            <a:ext cx="8748360" cy="53316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0" lvl="0" indent="0">
              <a:buAutoNum type="arabicPeriod"/>
            </a:pPr>
            <a:r>
              <a:rPr lang="ru-RU" sz="2000"/>
              <a:t>обеспечить право детей-инвалидов и детей с ОВЗ на выбор образовательного учреждения, через создание соответствующих условий, в общеобразовательных учреждениях;</a:t>
            </a:r>
          </a:p>
          <a:p>
            <a:pPr marL="0" lvl="0" indent="0">
              <a:buAutoNum type="arabicPeriod"/>
            </a:pPr>
            <a:r>
              <a:rPr lang="ru-RU" sz="2000"/>
              <a:t>создавать территориальные комплексы, включающие детский сад, школу, центр для детей, нуждающихся в психолого-педагогической и медико – социальной помощи, центр дополнительного образования, которые позволят предоставлять качественные образовательные услуги детям с ОВЗ в непосредственной близости от их места жительства;</a:t>
            </a:r>
          </a:p>
          <a:p>
            <a:pPr marL="0" lvl="0" indent="0">
              <a:buAutoNum type="arabicPeriod"/>
            </a:pPr>
            <a:r>
              <a:rPr lang="ru-RU" sz="2000"/>
              <a:t>создавать сеть образовательных учреждений, реализующих инклюзивные формы образования для детей-инвалидов и детей с ОВЗ;</a:t>
            </a:r>
          </a:p>
          <a:p>
            <a:pPr marL="0" lvl="0" indent="0">
              <a:buAutoNum type="arabicPeriod"/>
            </a:pPr>
            <a:r>
              <a:rPr lang="ru-RU" sz="2000"/>
              <a:t>создавать инклюзивные классы, которые позволят приблизить образование и специальные  услуги для ребенка с ОВЗ к его месту жительства;</a:t>
            </a:r>
          </a:p>
        </p:txBody>
      </p:sp>
      <p:pic>
        <p:nvPicPr>
          <p:cNvPr id="4" name=""/>
          <p:cNvPicPr>
            <a:picLocks noChangeAspect="1"/>
          </p:cNvPicPr>
          <p:nvPr/>
        </p:nvPicPr>
        <p:blipFill>
          <a:blip r:embed="rId3">
            <a:lum/>
            <a:alphaModFix/>
          </a:blip>
          <a:srcRect/>
          <a:stretch>
            <a:fillRect/>
          </a:stretch>
        </p:blipFill>
        <p:spPr>
          <a:xfrm>
            <a:off x="3168000" y="5328000"/>
            <a:ext cx="2478600" cy="144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253240" y="277560"/>
            <a:ext cx="4248000" cy="79740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1800" b="1">
                <a:solidFill>
                  <a:srgbClr val="0000FF"/>
                </a:solidFill>
              </a:rPr>
              <a:t>Задачи дальнейшего развития </a:t>
            </a:r>
            <a:br>
              <a:rPr lang="ru-RU" sz="1800" b="1">
                <a:solidFill>
                  <a:srgbClr val="0000FF"/>
                </a:solidFill>
              </a:rPr>
            </a:br>
            <a:r>
              <a:rPr lang="ru-RU" sz="1800" b="1">
                <a:solidFill>
                  <a:srgbClr val="0000FF"/>
                </a:solidFill>
              </a:rPr>
              <a:t>инклюзивного образования:</a:t>
            </a:r>
          </a:p>
        </p:txBody>
      </p:sp>
      <p:sp>
        <p:nvSpPr>
          <p:cNvPr id="3" name="Текст 2"/>
          <p:cNvSpPr txBox="1">
            <a:spLocks noGrp="1"/>
          </p:cNvSpPr>
          <p:nvPr>
            <p:ph type="body" idx="4294967295"/>
          </p:nvPr>
        </p:nvSpPr>
        <p:spPr>
          <a:xfrm>
            <a:off x="250560" y="1197000"/>
            <a:ext cx="8497800" cy="52866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buNone/>
            </a:pPr>
            <a:r>
              <a:rPr lang="ru-RU" sz="1800"/>
              <a:t>5. обеспечить организацию дистанционного образования детей-инвалидов, нуждающихся в обучении на дому;</a:t>
            </a:r>
          </a:p>
          <a:p>
            <a:pPr marL="342720" lvl="0" indent="-342720">
              <a:buNone/>
            </a:pPr>
            <a:r>
              <a:rPr lang="ru-RU" sz="1800"/>
              <a:t>6. расширить спектр услуг дополнительного образования (физкультурно-спортивной, художественно-эстетической, декоративно-прикладной направленности), предоставляемые образовательными учреждениями, с целью развития и дальнейшего совершенствования социальных навыков и социальной адаптации детей-инвалидов и детей с ОВЗ;</a:t>
            </a:r>
          </a:p>
          <a:p>
            <a:pPr marL="342720" lvl="0" indent="-342720">
              <a:buNone/>
            </a:pPr>
            <a:r>
              <a:rPr lang="ru-RU" sz="1800"/>
              <a:t>7. развивать систему раннего выявления и коррекции недостатков в развитии детей;</a:t>
            </a:r>
          </a:p>
          <a:p>
            <a:pPr marL="342720" lvl="0" indent="-342720">
              <a:buNone/>
            </a:pPr>
            <a:r>
              <a:rPr lang="ru-RU" sz="1800"/>
              <a:t>8. обеспечить достаточное финансирование материально-технического обеспечения специализированных и общеобразовательных учреждений и реализации практик инклюзивного образования;</a:t>
            </a:r>
          </a:p>
          <a:p>
            <a:pPr marL="342720" lvl="0" indent="-342720">
              <a:buNone/>
            </a:pPr>
            <a:r>
              <a:rPr lang="ru-RU" sz="1800"/>
              <a:t>9. предусмотреть подготовку, переподготовку и повышение квалификации педагогических кадров общеобразовательных учреждений, реализующих инклюзивную практику.</a:t>
            </a:r>
          </a:p>
        </p:txBody>
      </p:sp>
      <p:pic>
        <p:nvPicPr>
          <p:cNvPr id="4" name=""/>
          <p:cNvPicPr>
            <a:picLocks noChangeAspect="1"/>
          </p:cNvPicPr>
          <p:nvPr/>
        </p:nvPicPr>
        <p:blipFill>
          <a:blip r:embed="rId3">
            <a:lum/>
            <a:alphaModFix/>
          </a:blip>
          <a:srcRect/>
          <a:stretch>
            <a:fillRect/>
          </a:stretch>
        </p:blipFill>
        <p:spPr>
          <a:xfrm>
            <a:off x="3528000" y="5184000"/>
            <a:ext cx="2376000" cy="153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771280" y="259920"/>
            <a:ext cx="5761080" cy="79740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800" b="1">
                <a:solidFill>
                  <a:srgbClr val="0070C0"/>
                </a:solidFill>
              </a:rPr>
              <a:t> ЗАКОНОДАТЕЛЬСТВО</a:t>
            </a:r>
          </a:p>
        </p:txBody>
      </p:sp>
      <p:sp>
        <p:nvSpPr>
          <p:cNvPr id="3" name="Текст 2"/>
          <p:cNvSpPr txBox="1">
            <a:spLocks noGrp="1"/>
          </p:cNvSpPr>
          <p:nvPr>
            <p:ph type="body" idx="4294967295"/>
          </p:nvPr>
        </p:nvSpPr>
        <p:spPr>
          <a:xfrm>
            <a:off x="834839" y="1749240"/>
            <a:ext cx="7461360" cy="509652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0" lvl="0" indent="0" hangingPunct="1">
              <a:lnSpc>
                <a:spcPct val="80000"/>
              </a:lnSpc>
              <a:buClr>
                <a:srgbClr val="E75C01"/>
              </a:buClr>
              <a:buSzPct val="130000"/>
              <a:buFont typeface="Arial" pitchFamily="34"/>
              <a:buChar char="•"/>
            </a:pPr>
            <a:r>
              <a:rPr lang="ru-RU" sz="1600">
                <a:latin typeface="Times New Roman" pitchFamily="18"/>
                <a:cs typeface="Arial" pitchFamily="34"/>
              </a:rPr>
              <a:t>Конвенция о правах инвалидов</a:t>
            </a:r>
          </a:p>
          <a:p>
            <a:pPr lvl="0" hangingPunct="1">
              <a:lnSpc>
                <a:spcPct val="80000"/>
              </a:lnSpc>
              <a:buNone/>
            </a:pPr>
            <a:r>
              <a:rPr lang="ru-RU" sz="1600">
                <a:latin typeface="Times New Roman" pitchFamily="18"/>
                <a:cs typeface="Arial" pitchFamily="34"/>
              </a:rPr>
              <a:t>13.12.2006 - принята</a:t>
            </a:r>
          </a:p>
          <a:p>
            <a:pPr lvl="0" hangingPunct="1">
              <a:lnSpc>
                <a:spcPct val="80000"/>
              </a:lnSpc>
              <a:buNone/>
            </a:pPr>
            <a:r>
              <a:rPr lang="ru-RU" sz="1600">
                <a:latin typeface="Times New Roman" pitchFamily="18"/>
                <a:cs typeface="Arial" pitchFamily="34"/>
              </a:rPr>
              <a:t>Генеральной Ассамблеей</a:t>
            </a:r>
          </a:p>
          <a:p>
            <a:pPr lvl="0" hangingPunct="1">
              <a:lnSpc>
                <a:spcPct val="80000"/>
              </a:lnSpc>
              <a:buNone/>
            </a:pPr>
            <a:r>
              <a:rPr lang="ru-RU" sz="1600">
                <a:latin typeface="Times New Roman" pitchFamily="18"/>
                <a:cs typeface="Arial" pitchFamily="34"/>
              </a:rPr>
              <a:t>Организации Объединённых</a:t>
            </a:r>
          </a:p>
          <a:p>
            <a:pPr lvl="0" hangingPunct="1">
              <a:lnSpc>
                <a:spcPct val="80000"/>
              </a:lnSpc>
              <a:buNone/>
            </a:pPr>
            <a:r>
              <a:rPr lang="ru-RU" sz="1600">
                <a:latin typeface="Times New Roman" pitchFamily="18"/>
                <a:cs typeface="Arial" pitchFamily="34"/>
              </a:rPr>
              <a:t>Наций</a:t>
            </a:r>
          </a:p>
          <a:p>
            <a:pPr lvl="0" hangingPunct="1">
              <a:lnSpc>
                <a:spcPct val="80000"/>
              </a:lnSpc>
              <a:buNone/>
            </a:pPr>
            <a:r>
              <a:rPr lang="ru-RU" sz="1600">
                <a:latin typeface="Times New Roman" pitchFamily="18"/>
                <a:cs typeface="Arial" pitchFamily="34"/>
              </a:rPr>
              <a:t>03.05.2012 – ратифицирована</a:t>
            </a:r>
          </a:p>
          <a:p>
            <a:pPr lvl="0" hangingPunct="1">
              <a:lnSpc>
                <a:spcPct val="80000"/>
              </a:lnSpc>
              <a:buNone/>
            </a:pPr>
            <a:r>
              <a:rPr lang="ru-RU" sz="1600">
                <a:latin typeface="Times New Roman" pitchFamily="18"/>
                <a:cs typeface="Arial" pitchFamily="34"/>
              </a:rPr>
              <a:t>в России (46-ФЗ)</a:t>
            </a:r>
          </a:p>
          <a:p>
            <a:pPr lvl="0" hangingPunct="1">
              <a:lnSpc>
                <a:spcPct val="80000"/>
              </a:lnSpc>
              <a:buNone/>
            </a:pPr>
            <a:r>
              <a:rPr lang="ru-RU" sz="2000">
                <a:latin typeface="Times New Roman" pitchFamily="18"/>
                <a:ea typeface="Arial Unicode MS" pitchFamily="34"/>
                <a:cs typeface="Arial Unicode MS" pitchFamily="34"/>
              </a:rPr>
              <a:t>    </a:t>
            </a:r>
          </a:p>
          <a:p>
            <a:pPr lvl="0" hangingPunct="1">
              <a:lnSpc>
                <a:spcPct val="80000"/>
              </a:lnSpc>
              <a:buNone/>
            </a:pPr>
            <a:r>
              <a:rPr lang="ru-RU" sz="1500">
                <a:latin typeface="Times New Roman" pitchFamily="18"/>
                <a:ea typeface="Arial Unicode MS" pitchFamily="34"/>
                <a:cs typeface="Arial Unicode MS" pitchFamily="34"/>
              </a:rPr>
              <a:t>Стать</a:t>
            </a:r>
            <a:r>
              <a:rPr lang="ru-RU" sz="1500">
                <a:latin typeface="Times New Roman" pitchFamily="18"/>
                <a:cs typeface="Arial" pitchFamily="34"/>
              </a:rPr>
              <a:t>я </a:t>
            </a:r>
            <a:r>
              <a:rPr lang="ru-RU" sz="1500">
                <a:latin typeface="Times New Roman" pitchFamily="18"/>
                <a:ea typeface="Arial Unicode MS" pitchFamily="34"/>
                <a:cs typeface="Arial Unicode MS" pitchFamily="34"/>
              </a:rPr>
              <a:t> 24:</a:t>
            </a:r>
          </a:p>
          <a:p>
            <a:pPr lvl="0" hangingPunct="1">
              <a:lnSpc>
                <a:spcPct val="80000"/>
              </a:lnSpc>
              <a:buNone/>
            </a:pPr>
            <a:r>
              <a:rPr lang="ru-RU" sz="1500" i="1">
                <a:latin typeface="Times New Roman" pitchFamily="18"/>
                <a:ea typeface="Arial Unicode MS" pitchFamily="34"/>
                <a:cs typeface="Arial Unicode MS" pitchFamily="34"/>
              </a:rPr>
              <a:t>«Государства</a:t>
            </a:r>
            <a:r>
              <a:rPr lang="ru-RU" sz="1500" i="1">
                <a:latin typeface="Times New Roman" pitchFamily="18"/>
                <a:cs typeface="Arial" pitchFamily="34"/>
              </a:rPr>
              <a:t> </a:t>
            </a:r>
            <a:r>
              <a:rPr lang="ru-RU" sz="1500" i="1">
                <a:latin typeface="Times New Roman" pitchFamily="18"/>
                <a:ea typeface="Arial Unicode MS" pitchFamily="34"/>
                <a:cs typeface="Arial Unicode MS" pitchFamily="34"/>
              </a:rPr>
              <a:t>-</a:t>
            </a:r>
            <a:r>
              <a:rPr lang="ru-RU" sz="1500" i="1">
                <a:latin typeface="Times New Roman" pitchFamily="18"/>
                <a:cs typeface="Arial" pitchFamily="34"/>
              </a:rPr>
              <a:t> </a:t>
            </a:r>
            <a:r>
              <a:rPr lang="ru-RU" sz="1500" i="1">
                <a:latin typeface="Times New Roman" pitchFamily="18"/>
                <a:ea typeface="Arial Unicode MS" pitchFamily="34"/>
                <a:cs typeface="Arial Unicode MS" pitchFamily="34"/>
              </a:rPr>
              <a:t>участники признают право инвалидов на</a:t>
            </a:r>
          </a:p>
          <a:p>
            <a:pPr lvl="0" hangingPunct="1">
              <a:lnSpc>
                <a:spcPct val="80000"/>
              </a:lnSpc>
              <a:buNone/>
            </a:pPr>
            <a:r>
              <a:rPr lang="ru-RU" sz="1500" i="1">
                <a:latin typeface="Times New Roman" pitchFamily="18"/>
                <a:ea typeface="Arial Unicode MS" pitchFamily="34"/>
                <a:cs typeface="Arial Unicode MS" pitchFamily="34"/>
              </a:rPr>
              <a:t>образование.</a:t>
            </a:r>
          </a:p>
          <a:p>
            <a:pPr lvl="0" hangingPunct="1">
              <a:lnSpc>
                <a:spcPct val="80000"/>
              </a:lnSpc>
              <a:buNone/>
            </a:pPr>
            <a:r>
              <a:rPr lang="ru-RU" sz="1500" i="1">
                <a:latin typeface="Times New Roman" pitchFamily="18"/>
                <a:ea typeface="Arial Unicode MS" pitchFamily="34"/>
                <a:cs typeface="Arial Unicode MS" pitchFamily="34"/>
              </a:rPr>
              <a:t>В целях реализации этого права без дискриминации и</a:t>
            </a:r>
          </a:p>
          <a:p>
            <a:pPr lvl="0" hangingPunct="1">
              <a:lnSpc>
                <a:spcPct val="80000"/>
              </a:lnSpc>
              <a:buNone/>
            </a:pPr>
            <a:r>
              <a:rPr lang="ru-RU" sz="1500" i="1">
                <a:latin typeface="Times New Roman" pitchFamily="18"/>
                <a:ea typeface="Arial Unicode MS" pitchFamily="34"/>
                <a:cs typeface="Arial Unicode MS" pitchFamily="34"/>
              </a:rPr>
              <a:t>на основе равенства возможностей</a:t>
            </a:r>
          </a:p>
          <a:p>
            <a:pPr lvl="0" hangingPunct="1">
              <a:lnSpc>
                <a:spcPct val="80000"/>
              </a:lnSpc>
              <a:buNone/>
            </a:pPr>
            <a:r>
              <a:rPr lang="ru-RU" sz="1500" i="1">
                <a:latin typeface="Times New Roman" pitchFamily="18"/>
                <a:ea typeface="Arial Unicode MS" pitchFamily="34"/>
                <a:cs typeface="Arial Unicode MS" pitchFamily="34"/>
              </a:rPr>
              <a:t>государства</a:t>
            </a:r>
            <a:r>
              <a:rPr lang="ru-RU" sz="1500" i="1">
                <a:latin typeface="Times New Roman" pitchFamily="18"/>
                <a:cs typeface="Arial" pitchFamily="34"/>
              </a:rPr>
              <a:t> </a:t>
            </a:r>
            <a:r>
              <a:rPr lang="ru-RU" sz="1500" i="1">
                <a:latin typeface="Times New Roman" pitchFamily="18"/>
                <a:ea typeface="Arial Unicode MS" pitchFamily="34"/>
                <a:cs typeface="Arial Unicode MS" pitchFamily="34"/>
              </a:rPr>
              <a:t>-участники</a:t>
            </a:r>
          </a:p>
          <a:p>
            <a:pPr lvl="0" hangingPunct="1">
              <a:lnSpc>
                <a:spcPct val="80000"/>
              </a:lnSpc>
              <a:buNone/>
            </a:pPr>
            <a:r>
              <a:rPr lang="ru-RU" sz="1500" b="1" i="1">
                <a:solidFill>
                  <a:srgbClr val="002060"/>
                </a:solidFill>
                <a:latin typeface="Times New Roman" pitchFamily="18"/>
                <a:ea typeface="Arial Unicode MS" pitchFamily="34"/>
                <a:cs typeface="Arial Unicode MS" pitchFamily="34"/>
              </a:rPr>
              <a:t>обеспечивают инклюзивное образование</a:t>
            </a:r>
            <a:r>
              <a:rPr lang="ru-RU" sz="1500" i="1">
                <a:solidFill>
                  <a:srgbClr val="002060"/>
                </a:solidFill>
                <a:latin typeface="Times New Roman" pitchFamily="18"/>
                <a:ea typeface="Arial Unicode MS" pitchFamily="34"/>
                <a:cs typeface="Arial Unicode MS" pitchFamily="34"/>
              </a:rPr>
              <a:t> </a:t>
            </a:r>
            <a:r>
              <a:rPr lang="ru-RU" sz="1500" i="1">
                <a:latin typeface="Times New Roman" pitchFamily="18"/>
                <a:ea typeface="Arial Unicode MS" pitchFamily="34"/>
                <a:cs typeface="Arial Unicode MS" pitchFamily="34"/>
              </a:rPr>
              <a:t>на всех уровнях</a:t>
            </a:r>
          </a:p>
          <a:p>
            <a:pPr lvl="0" hangingPunct="1">
              <a:lnSpc>
                <a:spcPct val="80000"/>
              </a:lnSpc>
              <a:buNone/>
            </a:pPr>
            <a:r>
              <a:rPr lang="ru-RU" sz="1500" i="1">
                <a:latin typeface="Times New Roman" pitchFamily="18"/>
                <a:ea typeface="Arial Unicode MS" pitchFamily="34"/>
                <a:cs typeface="Arial Unicode MS" pitchFamily="34"/>
              </a:rPr>
              <a:t>и обучение в течение всей жизни».</a:t>
            </a:r>
          </a:p>
          <a:p>
            <a:pPr marL="0" lvl="0" indent="0" hangingPunct="1">
              <a:lnSpc>
                <a:spcPct val="80000"/>
              </a:lnSpc>
              <a:buNone/>
            </a:pPr>
            <a:endParaRPr lang="ru-RU" sz="1500" i="1">
              <a:latin typeface="Arial" pitchFamily="34"/>
              <a:ea typeface="Arial Unicode MS" pitchFamily="34"/>
              <a:cs typeface="Arial Unicode MS" pitchFamily="34"/>
            </a:endParaRPr>
          </a:p>
        </p:txBody>
      </p:sp>
      <p:pic>
        <p:nvPicPr>
          <p:cNvPr id="4" name=""/>
          <p:cNvPicPr>
            <a:picLocks noChangeAspect="1"/>
          </p:cNvPicPr>
          <p:nvPr/>
        </p:nvPicPr>
        <p:blipFill>
          <a:blip r:embed="rId3">
            <a:lum/>
            <a:alphaModFix/>
          </a:blip>
          <a:srcRect/>
          <a:stretch>
            <a:fillRect/>
          </a:stretch>
        </p:blipFill>
        <p:spPr>
          <a:xfrm>
            <a:off x="576000" y="216000"/>
            <a:ext cx="2376000" cy="1512000"/>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4896000" y="1800000"/>
            <a:ext cx="1584000" cy="2115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556000" y="23184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43360" y="1905480"/>
            <a:ext cx="8497800" cy="528696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hangingPunct="1">
              <a:lnSpc>
                <a:spcPct val="90000"/>
              </a:lnSpc>
              <a:buNone/>
            </a:pPr>
            <a:r>
              <a:rPr lang="ru-RU"/>
              <a:t>Согласно целевым индикаторам</a:t>
            </a:r>
          </a:p>
          <a:p>
            <a:pPr marL="342720" lvl="0" indent="-342720" hangingPunct="1">
              <a:lnSpc>
                <a:spcPct val="90000"/>
              </a:lnSpc>
              <a:buNone/>
            </a:pPr>
            <a:r>
              <a:rPr lang="ru-RU">
                <a:solidFill>
                  <a:srgbClr val="FF0000"/>
                </a:solidFill>
              </a:rPr>
              <a:t>Федеральной целевой программы развития образования</a:t>
            </a:r>
            <a:r>
              <a:rPr lang="ru-RU"/>
              <a:t> на 2011-2015 г.г.  </a:t>
            </a:r>
          </a:p>
          <a:p>
            <a:pPr marL="342720" lvl="0" indent="-342720" hangingPunct="1">
              <a:lnSpc>
                <a:spcPct val="90000"/>
              </a:lnSpc>
              <a:buNone/>
            </a:pPr>
            <a:r>
              <a:rPr lang="ru-RU" b="1" u="sng">
                <a:solidFill>
                  <a:srgbClr val="2A0690"/>
                </a:solidFill>
              </a:rPr>
              <a:t>доля</a:t>
            </a:r>
            <a:r>
              <a:rPr lang="ru-RU"/>
              <a:t> детей с ОВЗ и детей-инвалидов,</a:t>
            </a:r>
          </a:p>
          <a:p>
            <a:pPr marL="342720" lvl="0" indent="-342720" hangingPunct="1">
              <a:lnSpc>
                <a:spcPct val="90000"/>
              </a:lnSpc>
              <a:buNone/>
            </a:pPr>
            <a:r>
              <a:rPr lang="ru-RU"/>
              <a:t>которым созданы условия для получения</a:t>
            </a:r>
          </a:p>
          <a:p>
            <a:pPr marL="342720" lvl="0" indent="-342720" hangingPunct="1">
              <a:lnSpc>
                <a:spcPct val="90000"/>
              </a:lnSpc>
              <a:buNone/>
            </a:pPr>
            <a:r>
              <a:rPr lang="ru-RU"/>
              <a:t>качественного общего образования,</a:t>
            </a:r>
          </a:p>
          <a:p>
            <a:pPr marL="342720" lvl="0" indent="-342720" hangingPunct="1">
              <a:lnSpc>
                <a:spcPct val="90000"/>
              </a:lnSpc>
              <a:buNone/>
            </a:pPr>
            <a:r>
              <a:rPr lang="ru-RU"/>
              <a:t>в общей численности детей с ОВЗ и детей</a:t>
            </a:r>
          </a:p>
          <a:p>
            <a:pPr marL="342720" lvl="0" indent="-342720" hangingPunct="1">
              <a:lnSpc>
                <a:spcPct val="90000"/>
              </a:lnSpc>
              <a:buNone/>
            </a:pPr>
            <a:r>
              <a:rPr lang="ru-RU"/>
              <a:t>инвалидов школьного возраста должна вырасти</a:t>
            </a:r>
          </a:p>
          <a:p>
            <a:pPr marL="342720" lvl="0" indent="-342720" hangingPunct="1">
              <a:lnSpc>
                <a:spcPct val="90000"/>
              </a:lnSpc>
              <a:buNone/>
            </a:pPr>
            <a:r>
              <a:rPr lang="ru-RU"/>
              <a:t>с базового значения в </a:t>
            </a:r>
            <a:r>
              <a:rPr lang="ru-RU" b="1">
                <a:solidFill>
                  <a:srgbClr val="FF0000"/>
                </a:solidFill>
              </a:rPr>
              <a:t>30 %</a:t>
            </a:r>
            <a:r>
              <a:rPr lang="ru-RU"/>
              <a:t> до </a:t>
            </a:r>
            <a:r>
              <a:rPr lang="ru-RU" b="1">
                <a:solidFill>
                  <a:srgbClr val="FF0000"/>
                </a:solidFill>
              </a:rPr>
              <a:t>71%</a:t>
            </a:r>
            <a:r>
              <a:rPr lang="ru-RU"/>
              <a:t> в 2015 году.</a:t>
            </a:r>
          </a:p>
        </p:txBody>
      </p:sp>
      <p:pic>
        <p:nvPicPr>
          <p:cNvPr id="4" name=""/>
          <p:cNvPicPr>
            <a:picLocks noChangeAspect="1"/>
          </p:cNvPicPr>
          <p:nvPr/>
        </p:nvPicPr>
        <p:blipFill>
          <a:blip r:embed="rId3">
            <a:lum/>
            <a:alphaModFix/>
          </a:blip>
          <a:srcRect/>
          <a:stretch>
            <a:fillRect/>
          </a:stretch>
        </p:blipFill>
        <p:spPr>
          <a:xfrm>
            <a:off x="216000" y="115920"/>
            <a:ext cx="2592000" cy="12520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700280" y="55368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rot="10800">
            <a:off x="1439916" y="1582245"/>
            <a:ext cx="6681600" cy="3938759"/>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800" b="1">
                <a:solidFill>
                  <a:srgbClr val="FF0000"/>
                </a:solidFill>
              </a:rPr>
              <a:t> Новые Федеральные Государственные образовательные стандарты</a:t>
            </a:r>
          </a:p>
          <a:p>
            <a:pPr marL="342720" lvl="0" indent="-342720" algn="ctr" hangingPunct="1">
              <a:spcBef>
                <a:spcPts val="0"/>
              </a:spcBef>
              <a:buNone/>
            </a:pPr>
            <a:r>
              <a:rPr lang="ru-RU" sz="1800"/>
              <a:t>начальной и основной школы учитывают</a:t>
            </a:r>
          </a:p>
          <a:p>
            <a:pPr marL="342720" lvl="0" indent="-342720" algn="ctr" hangingPunct="1">
              <a:spcBef>
                <a:spcPts val="0"/>
              </a:spcBef>
              <a:buNone/>
            </a:pPr>
            <a:r>
              <a:rPr lang="ru-RU" sz="1800"/>
              <a:t>особенности развития обучающихся с ОВЗ через</a:t>
            </a:r>
          </a:p>
          <a:p>
            <a:pPr marL="342720" lvl="0" indent="-342720" algn="ctr" hangingPunct="1">
              <a:spcBef>
                <a:spcPts val="0"/>
              </a:spcBef>
              <a:buNone/>
            </a:pPr>
            <a:r>
              <a:rPr lang="ru-RU" sz="1800" b="1">
                <a:solidFill>
                  <a:srgbClr val="0000FF"/>
                </a:solidFill>
              </a:rPr>
              <a:t>создание индивидуального учебного плана обучения.</a:t>
            </a:r>
          </a:p>
        </p:txBody>
      </p:sp>
      <p:pic>
        <p:nvPicPr>
          <p:cNvPr id="4" name=""/>
          <p:cNvPicPr>
            <a:picLocks noChangeAspect="1"/>
          </p:cNvPicPr>
          <p:nvPr/>
        </p:nvPicPr>
        <p:blipFill>
          <a:blip r:embed="rId3">
            <a:lum/>
            <a:alphaModFix/>
          </a:blip>
          <a:srcRect/>
          <a:stretch>
            <a:fillRect/>
          </a:stretch>
        </p:blipFill>
        <p:spPr>
          <a:xfrm>
            <a:off x="3528000" y="3888000"/>
            <a:ext cx="2496600" cy="1422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648000" y="159840"/>
            <a:ext cx="5040000" cy="185616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a:t>
            </a:r>
            <a:br>
              <a:rPr lang="ru-RU" sz="2400" b="1">
                <a:solidFill>
                  <a:srgbClr val="0070C0"/>
                </a:solidFill>
              </a:rPr>
            </a:br>
            <a:r>
              <a:rPr lang="ru-RU" sz="2400" b="1">
                <a:solidFill>
                  <a:srgbClr val="0070C0"/>
                </a:solidFill>
              </a:rPr>
              <a:t>ОБРАЗОВАТЕЛЬНАЯ </a:t>
            </a:r>
            <a:br>
              <a:rPr lang="ru-RU" sz="2400" b="1">
                <a:solidFill>
                  <a:srgbClr val="0070C0"/>
                </a:solidFill>
              </a:rPr>
            </a:br>
            <a:r>
              <a:rPr lang="ru-RU" sz="2400" b="1">
                <a:solidFill>
                  <a:srgbClr val="0070C0"/>
                </a:solidFill>
              </a:rPr>
              <a:t>ПОЛИТИКА</a:t>
            </a:r>
          </a:p>
        </p:txBody>
      </p:sp>
      <p:sp>
        <p:nvSpPr>
          <p:cNvPr id="3" name="Текст 2"/>
          <p:cNvSpPr txBox="1">
            <a:spLocks noGrp="1"/>
          </p:cNvSpPr>
          <p:nvPr>
            <p:ph type="body" idx="4294967295"/>
          </p:nvPr>
        </p:nvSpPr>
        <p:spPr>
          <a:xfrm>
            <a:off x="477720" y="2174400"/>
            <a:ext cx="7927919" cy="3108239"/>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2200"/>
              <a:t>В соответствии с </a:t>
            </a:r>
            <a:r>
              <a:rPr lang="ru-RU" sz="2200" b="1">
                <a:solidFill>
                  <a:srgbClr val="FF0000"/>
                </a:solidFill>
              </a:rPr>
              <a:t>государственной программой РФ «Доступная среда» на 2011-2015 годы</a:t>
            </a:r>
            <a:r>
              <a:rPr lang="ru-RU" sz="2200"/>
              <a:t>  к 2016 году  </a:t>
            </a:r>
          </a:p>
          <a:p>
            <a:pPr marL="342720" lvl="0" indent="-342720" algn="ctr" hangingPunct="1">
              <a:spcBef>
                <a:spcPts val="0"/>
              </a:spcBef>
              <a:buNone/>
            </a:pPr>
            <a:r>
              <a:rPr lang="ru-RU" sz="2200" b="1" u="sng">
                <a:solidFill>
                  <a:srgbClr val="2A0690"/>
                </a:solidFill>
              </a:rPr>
              <a:t>Доля </a:t>
            </a:r>
            <a:r>
              <a:rPr lang="ru-RU" sz="2200"/>
              <a:t>общеобразовательных учреждений, в которых</a:t>
            </a:r>
          </a:p>
          <a:p>
            <a:pPr marL="342720" lvl="0" indent="-342720" algn="ctr" hangingPunct="1">
              <a:spcBef>
                <a:spcPts val="0"/>
              </a:spcBef>
              <a:buNone/>
            </a:pPr>
            <a:r>
              <a:rPr lang="ru-RU" sz="2200"/>
              <a:t>создана универсальная безбарьерная среда,</a:t>
            </a:r>
          </a:p>
          <a:p>
            <a:pPr marL="342720" lvl="0" indent="-342720" algn="ctr" hangingPunct="1">
              <a:spcBef>
                <a:spcPts val="0"/>
              </a:spcBef>
              <a:buNone/>
            </a:pPr>
            <a:r>
              <a:rPr lang="ru-RU" sz="2200"/>
              <a:t>позволяющая обеспечить совместное обучение</a:t>
            </a:r>
          </a:p>
          <a:p>
            <a:pPr marL="342720" lvl="0" indent="-342720" algn="ctr" hangingPunct="1">
              <a:spcBef>
                <a:spcPts val="0"/>
              </a:spcBef>
              <a:buNone/>
            </a:pPr>
            <a:r>
              <a:rPr lang="ru-RU" sz="2200"/>
              <a:t>инвалидов и лиц, не имеющих нарушений</a:t>
            </a:r>
          </a:p>
          <a:p>
            <a:pPr marL="342720" lvl="0" indent="-342720" algn="ctr" hangingPunct="1">
              <a:spcBef>
                <a:spcPts val="0"/>
              </a:spcBef>
              <a:buNone/>
            </a:pPr>
            <a:r>
              <a:rPr lang="ru-RU" sz="2200"/>
              <a:t>развития, в общем количестве</a:t>
            </a:r>
          </a:p>
          <a:p>
            <a:pPr marL="342720" lvl="0" indent="-342720" algn="ctr" hangingPunct="1">
              <a:spcBef>
                <a:spcPts val="0"/>
              </a:spcBef>
              <a:buNone/>
            </a:pPr>
            <a:r>
              <a:rPr lang="ru-RU" sz="2200"/>
              <a:t>общеобразовательных учреждений должна</a:t>
            </a:r>
          </a:p>
          <a:p>
            <a:pPr marL="342720" lvl="0" indent="-342720" algn="ctr" hangingPunct="1">
              <a:spcBef>
                <a:spcPts val="0"/>
              </a:spcBef>
              <a:buNone/>
            </a:pPr>
            <a:r>
              <a:rPr lang="ru-RU" sz="2200"/>
              <a:t>составить не менее 20%.</a:t>
            </a:r>
          </a:p>
        </p:txBody>
      </p:sp>
      <p:pic>
        <p:nvPicPr>
          <p:cNvPr id="4" name=""/>
          <p:cNvPicPr>
            <a:picLocks noChangeAspect="1"/>
          </p:cNvPicPr>
          <p:nvPr/>
        </p:nvPicPr>
        <p:blipFill>
          <a:blip r:embed="rId3">
            <a:lum/>
            <a:alphaModFix/>
          </a:blip>
          <a:srcRect/>
          <a:stretch>
            <a:fillRect/>
          </a:stretch>
        </p:blipFill>
        <p:spPr>
          <a:xfrm>
            <a:off x="5836320" y="376200"/>
            <a:ext cx="2659680" cy="1495799"/>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288000" y="4608000"/>
            <a:ext cx="2086920" cy="2059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080000" y="32652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528696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  (вступает в силу 01.09.2013)</a:t>
            </a:r>
          </a:p>
          <a:p>
            <a:pPr marL="342720" lvl="0" indent="-342720" algn="ctr" hangingPunct="1">
              <a:spcBef>
                <a:spcPts val="0"/>
              </a:spcBef>
              <a:buNone/>
            </a:pPr>
            <a:endParaRPr lang="ru-RU" sz="1200" b="1">
              <a:solidFill>
                <a:srgbClr val="FF0000"/>
              </a:solidFill>
            </a:endParaRPr>
          </a:p>
          <a:p>
            <a:pPr marL="342720" lvl="0" indent="-342720">
              <a:buNone/>
            </a:pPr>
            <a:r>
              <a:rPr lang="ru-RU" sz="1600" b="1">
                <a:solidFill>
                  <a:srgbClr val="009900"/>
                </a:solidFill>
              </a:rPr>
              <a:t>Статья</a:t>
            </a:r>
            <a:r>
              <a:rPr lang="en-US" sz="1600" b="1">
                <a:solidFill>
                  <a:srgbClr val="009900"/>
                </a:solidFill>
              </a:rPr>
              <a:t> </a:t>
            </a:r>
            <a:r>
              <a:rPr lang="ru-RU" sz="1600" b="1">
                <a:solidFill>
                  <a:srgbClr val="009900"/>
                </a:solidFill>
              </a:rPr>
              <a:t>2.Основные понятия, используемые в настоящем ФЗ</a:t>
            </a:r>
          </a:p>
          <a:p>
            <a:pPr marL="342720" lvl="0" indent="-342720">
              <a:buNone/>
            </a:pPr>
            <a:r>
              <a:rPr lang="ru-RU" sz="1600" b="1"/>
              <a:t>16)</a:t>
            </a:r>
            <a:r>
              <a:rPr lang="en-US" sz="1600" b="1"/>
              <a:t> </a:t>
            </a:r>
            <a:r>
              <a:rPr lang="ru-RU" sz="1600" b="1">
                <a:solidFill>
                  <a:srgbClr val="FF0000"/>
                </a:solidFill>
              </a:rPr>
              <a:t>обучающийся с ограниченными возможностями здоровья</a:t>
            </a:r>
            <a:r>
              <a:rPr lang="ru-RU" sz="1600" b="1"/>
              <a:t> – физическое лицо, имеющее недостатки в физическом и (или) психологическом развитии, подтвержденные психолого-медико-педагогической комиссией и препятствующие получению образования без создания специальных условий;</a:t>
            </a:r>
          </a:p>
          <a:p>
            <a:pPr marL="342720" lvl="0" indent="-342720">
              <a:buNone/>
            </a:pPr>
            <a:r>
              <a:rPr lang="ru-RU" sz="1600" b="1"/>
              <a:t>23)</a:t>
            </a:r>
            <a:r>
              <a:rPr lang="en-US" sz="1600" b="1">
                <a:solidFill>
                  <a:srgbClr val="FF0000"/>
                </a:solidFill>
              </a:rPr>
              <a:t> </a:t>
            </a:r>
            <a:r>
              <a:rPr lang="ru-RU" sz="1600" b="1">
                <a:solidFill>
                  <a:srgbClr val="FF0000"/>
                </a:solidFill>
              </a:rPr>
              <a:t>индивидуальный учебный план</a:t>
            </a:r>
            <a:r>
              <a:rPr lang="ru-RU" sz="1600" b="1"/>
              <a:t> – учебный план,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a:t>
            </a:r>
          </a:p>
          <a:p>
            <a:pPr marL="342720" lvl="0" indent="-342720">
              <a:buNone/>
            </a:pPr>
            <a:r>
              <a:rPr lang="ru-RU" sz="1600" b="1"/>
              <a:t>27)</a:t>
            </a:r>
            <a:r>
              <a:rPr lang="en-US" sz="1600" b="1">
                <a:solidFill>
                  <a:srgbClr val="FF0000"/>
                </a:solidFill>
              </a:rPr>
              <a:t> </a:t>
            </a:r>
            <a:r>
              <a:rPr lang="ru-RU" sz="1600" b="1">
                <a:solidFill>
                  <a:srgbClr val="FF0000"/>
                </a:solidFill>
              </a:rPr>
              <a:t>инклюзивное образование</a:t>
            </a:r>
            <a:r>
              <a:rPr lang="ru-RU" sz="1600" b="1"/>
              <a:t> –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a:t>
            </a:r>
          </a:p>
          <a:p>
            <a:pPr marL="342720" lvl="0" indent="-342720">
              <a:buNone/>
            </a:pPr>
            <a:r>
              <a:rPr lang="ru-RU" sz="1600" b="1"/>
              <a:t>28)</a:t>
            </a:r>
            <a:r>
              <a:rPr lang="en-US" sz="1600" b="1"/>
              <a:t> </a:t>
            </a:r>
            <a:r>
              <a:rPr lang="ru-RU" sz="1600" b="1">
                <a:solidFill>
                  <a:srgbClr val="FF0000"/>
                </a:solidFill>
              </a:rPr>
              <a:t>адаптированная образовательная программа</a:t>
            </a:r>
            <a:r>
              <a:rPr lang="ru-RU" sz="1600" b="1"/>
              <a:t> – образовательная программа, адаптированная для обучения лиц с ограниченными возможностями здоровья с учетом особенностей их психофизического развития, индивидуальных возможностей и при необходимости обеспечивающая коррекцию нарушений развития и социальную адаптацию указанных лиц;</a:t>
            </a:r>
            <a:r>
              <a:rPr lang="ru-RU" sz="1600" b="1">
                <a:solidFill>
                  <a:srgbClr val="FF0000"/>
                </a:solidFill>
              </a:rPr>
              <a:t>   </a:t>
            </a:r>
          </a:p>
          <a:p>
            <a:pPr marL="342720" lvl="0" indent="-342720" algn="just" hangingPunct="1">
              <a:spcBef>
                <a:spcPts val="0"/>
              </a:spcBef>
              <a:buNone/>
            </a:pPr>
            <a:endParaRPr lang="ru-RU" sz="16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655999" y="28800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528696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200" b="1">
                <a:solidFill>
                  <a:srgbClr val="FF0000"/>
                </a:solidFill>
              </a:rPr>
              <a:t>Федеральный  Закон «Об образовании в Российской Федерации»  (вступает в силу 01.09.2013)</a:t>
            </a:r>
          </a:p>
          <a:p>
            <a:pPr marL="342720" lvl="0" indent="-342720" algn="ctr" hangingPunct="1">
              <a:spcBef>
                <a:spcPts val="0"/>
              </a:spcBef>
              <a:buNone/>
            </a:pPr>
            <a:endParaRPr lang="ru-RU" sz="1200" b="1">
              <a:solidFill>
                <a:srgbClr val="FF0000"/>
              </a:solidFill>
            </a:endParaRPr>
          </a:p>
          <a:p>
            <a:pPr marL="342720" lvl="0" indent="-342720" algn="ctr" hangingPunct="1">
              <a:spcBef>
                <a:spcPts val="0"/>
              </a:spcBef>
              <a:buNone/>
            </a:pPr>
            <a:r>
              <a:rPr lang="ru-RU" sz="1600" b="1">
                <a:solidFill>
                  <a:srgbClr val="009900"/>
                </a:solidFill>
              </a:rPr>
              <a:t>Статья</a:t>
            </a:r>
            <a:r>
              <a:rPr lang="en-US" sz="1600" b="1">
                <a:solidFill>
                  <a:srgbClr val="009900"/>
                </a:solidFill>
              </a:rPr>
              <a:t> </a:t>
            </a:r>
            <a:r>
              <a:rPr lang="ru-RU" sz="1600" b="1">
                <a:solidFill>
                  <a:srgbClr val="009900"/>
                </a:solidFill>
              </a:rPr>
              <a:t>5. Право на образование. Государственные гарантии реализации права на образование в Российской Федерации</a:t>
            </a:r>
          </a:p>
          <a:p>
            <a:pPr marL="342720" lvl="0" indent="-342720">
              <a:buNone/>
            </a:pPr>
            <a:r>
              <a:rPr lang="ru-RU" sz="1700" b="1"/>
              <a:t>5.</a:t>
            </a:r>
            <a:r>
              <a:rPr lang="en-US" sz="1700" b="1"/>
              <a:t> </a:t>
            </a:r>
            <a:r>
              <a:rPr lang="ru-RU" sz="1700" b="1"/>
              <a:t>В целях реализации права каждого человека на образование федеральными государственными органами, органами государственной власти субъектов Российской Федерации и органами местного самоуправления:</a:t>
            </a:r>
          </a:p>
          <a:p>
            <a:pPr marL="342720" lvl="0" indent="-342720">
              <a:buNone/>
            </a:pPr>
            <a:r>
              <a:rPr lang="ru-RU" sz="1700" b="1"/>
              <a:t>1)</a:t>
            </a:r>
            <a:r>
              <a:rPr lang="en-US" sz="1700" b="1"/>
              <a:t> </a:t>
            </a:r>
            <a:r>
              <a:rPr lang="ru-RU" sz="1700" b="1">
                <a:solidFill>
                  <a:srgbClr val="FF0000"/>
                </a:solidFill>
              </a:rPr>
              <a:t>создаются необходимые условия</a:t>
            </a:r>
            <a:r>
              <a:rPr lang="ru-RU" sz="1700" b="1"/>
              <a:t> для получения без дискриминации </a:t>
            </a:r>
            <a:r>
              <a:rPr lang="ru-RU" sz="1700" b="1">
                <a:solidFill>
                  <a:srgbClr val="FF0000"/>
                </a:solidFill>
              </a:rPr>
              <a:t>качественного образования</a:t>
            </a:r>
            <a:r>
              <a:rPr lang="ru-RU" sz="1700" b="1"/>
              <a:t> лицами с ограниченными возможностями здоровья, для </a:t>
            </a:r>
            <a:r>
              <a:rPr lang="ru-RU" sz="1700" b="1">
                <a:solidFill>
                  <a:srgbClr val="FF0000"/>
                </a:solidFill>
              </a:rPr>
              <a:t>коррекции нарушений развития</a:t>
            </a:r>
            <a:r>
              <a:rPr lang="ru-RU" sz="1700" b="1"/>
              <a:t> и </a:t>
            </a:r>
            <a:r>
              <a:rPr lang="ru-RU" sz="1700" b="1">
                <a:solidFill>
                  <a:srgbClr val="FF0000"/>
                </a:solidFill>
              </a:rPr>
              <a:t>социальной адаптации</a:t>
            </a:r>
            <a:r>
              <a:rPr lang="ru-RU" sz="1700" b="1"/>
              <a:t>, </a:t>
            </a:r>
            <a:r>
              <a:rPr lang="ru-RU" sz="1700" b="1">
                <a:solidFill>
                  <a:srgbClr val="FF0000"/>
                </a:solidFill>
              </a:rPr>
              <a:t>оказания </a:t>
            </a:r>
            <a:r>
              <a:rPr lang="ru-RU" sz="1700" b="1"/>
              <a:t>ранней коррекционной помощи на основе специальных педагогических подходов и наиболее подходящих для этих лиц языков, методов и способов общения и условия, в максимальной степени способствующие получению образования определенного уровня и определенной направленности, а также социальному развитию этих лиц, в том числе </a:t>
            </a:r>
            <a:r>
              <a:rPr lang="ru-RU" sz="1700" b="1">
                <a:solidFill>
                  <a:srgbClr val="FF0000"/>
                </a:solidFill>
              </a:rPr>
              <a:t>посредством организации инклюзивного образования лиц с ограниченными возможностями здоровья;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name="page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556000" y="231840"/>
            <a:ext cx="6263999" cy="825480"/>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r>
              <a:rPr lang="ru-RU" sz="2400" b="1">
                <a:solidFill>
                  <a:srgbClr val="0070C0"/>
                </a:solidFill>
              </a:rPr>
              <a:t>СОВРЕМЕННАЯ ОБРАЗОВАТЕЛЬНАЯ ПОЛИТИКА</a:t>
            </a:r>
          </a:p>
        </p:txBody>
      </p:sp>
      <p:sp>
        <p:nvSpPr>
          <p:cNvPr id="3" name="Текст 2"/>
          <p:cNvSpPr txBox="1">
            <a:spLocks noGrp="1"/>
          </p:cNvSpPr>
          <p:nvPr>
            <p:ph type="body" idx="4294967295"/>
          </p:nvPr>
        </p:nvSpPr>
        <p:spPr>
          <a:xfrm>
            <a:off x="250560" y="1267920"/>
            <a:ext cx="8497800" cy="5362200"/>
          </a:xfrm>
        </p:spPr>
        <p:txBody>
          <a:bodyPr wrap="square" lIns="91440" tIns="45720" rIns="91440" bIns="45720">
            <a:spAutoFit/>
          </a:bodyPr>
          <a:lstStyle>
            <a:defPPr marL="272880" marR="0" lvl="0" indent="-272880" algn="l" rtl="0" hangingPunct="0">
              <a:lnSpc>
                <a:spcPct val="100000"/>
              </a:lnSpc>
              <a:spcBef>
                <a:spcPts val="598"/>
              </a:spcBef>
              <a:spcAft>
                <a:spcPts val="0"/>
              </a:spcAft>
              <a:buClr>
                <a:srgbClr val="FE8637"/>
              </a:buClr>
              <a:buSzPct val="70000"/>
              <a:buFont typeface="Wingdings" pitchFamily="2"/>
              <a:buNone/>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defPPr>
            <a:lvl1pPr marL="272880" marR="0" lvl="0" indent="-272880" algn="l" rtl="0" hangingPunct="0">
              <a:lnSpc>
                <a:spcPct val="100000"/>
              </a:lnSpc>
              <a:spcBef>
                <a:spcPts val="598"/>
              </a:spcBef>
              <a:spcAft>
                <a:spcPts val="0"/>
              </a:spcAft>
              <a:buClr>
                <a:srgbClr val="FE8637"/>
              </a:buClr>
              <a:buSzPct val="7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 pos="978516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1pPr>
            <a:lvl2pPr marL="639720" marR="0" lvl="1" indent="-273240" algn="l" rtl="0" hangingPunct="0">
              <a:lnSpc>
                <a:spcPct val="100000"/>
              </a:lnSpc>
              <a:spcBef>
                <a:spcPts val="524"/>
              </a:spcBef>
              <a:spcAft>
                <a:spcPts val="0"/>
              </a:spcAft>
              <a:buClr>
                <a:srgbClr val="FE8637"/>
              </a:buClr>
              <a:buSzPct val="80000"/>
              <a:buFont typeface="Wingdings 2" pitchFamily="18"/>
              <a:buChar char=""/>
              <a:tabLst>
                <a:tab pos="274320" algn="l"/>
                <a:tab pos="1188719" algn="l"/>
                <a:tab pos="2103120" algn="l"/>
                <a:tab pos="3017520" algn="l"/>
                <a:tab pos="3931920" algn="l"/>
                <a:tab pos="4846320" algn="l"/>
                <a:tab pos="5760720" algn="l"/>
                <a:tab pos="6675119" algn="l"/>
                <a:tab pos="7589519" algn="l"/>
                <a:tab pos="8503920" algn="l"/>
                <a:tab pos="9418320" algn="l"/>
              </a:tabLst>
              <a:defRPr lang="ru-RU" sz="2100" b="0" i="0" u="none" strike="noStrike" kern="1200" baseline="0">
                <a:ln>
                  <a:noFill/>
                </a:ln>
                <a:solidFill>
                  <a:srgbClr val="000000"/>
                </a:solidFill>
                <a:latin typeface="Century Schoolbook" pitchFamily="18"/>
                <a:ea typeface="Arial Unicode MS" pitchFamily="2"/>
                <a:cs typeface="Arial Unicode MS" pitchFamily="2"/>
              </a:defRPr>
            </a:lvl2pPr>
            <a:lvl3pPr marL="914399" marR="0" lvl="2" indent="-182880" algn="l" rtl="0" hangingPunct="0">
              <a:lnSpc>
                <a:spcPct val="100000"/>
              </a:lnSpc>
              <a:spcBef>
                <a:spcPts val="598"/>
              </a:spcBef>
              <a:spcAft>
                <a:spcPts val="0"/>
              </a:spcAft>
              <a:buClr>
                <a:srgbClr val="E0752F"/>
              </a:buClr>
              <a:buSzPct val="6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Lst>
              <a:defRPr lang="ru-RU" sz="2400" b="0" i="0" u="none" strike="noStrike" kern="1200" baseline="0">
                <a:ln>
                  <a:noFill/>
                </a:ln>
                <a:solidFill>
                  <a:srgbClr val="000000"/>
                </a:solidFill>
                <a:latin typeface="Century Schoolbook" pitchFamily="18"/>
                <a:ea typeface="Arial Unicode MS" pitchFamily="2"/>
                <a:cs typeface="Arial Unicode MS" pitchFamily="2"/>
              </a:defRPr>
            </a:lvl3pPr>
            <a:lvl4pPr marL="1187280" marR="0" lvl="3" indent="-182520" algn="l" rtl="0" hangingPunct="0">
              <a:lnSpc>
                <a:spcPct val="100000"/>
              </a:lnSpc>
              <a:spcBef>
                <a:spcPts val="499"/>
              </a:spcBef>
              <a:spcAft>
                <a:spcPts val="0"/>
              </a:spcAft>
              <a:buClr>
                <a:srgbClr val="FEC3AE"/>
              </a:buClr>
              <a:buSzPct val="60000"/>
              <a:buFont typeface="Wingdings" pitchFamily="2"/>
              <a:buChar char=""/>
              <a:tabLst>
                <a:tab pos="641160" algn="l"/>
                <a:tab pos="1555560" algn="l"/>
                <a:tab pos="2469960" algn="l"/>
                <a:tab pos="3384360" algn="l"/>
                <a:tab pos="4298760" algn="l"/>
                <a:tab pos="5213160" algn="l"/>
                <a:tab pos="6127560" algn="l"/>
                <a:tab pos="7041960" algn="l"/>
                <a:tab pos="7956360" algn="l"/>
                <a:tab pos="8870760" algn="l"/>
              </a:tabLst>
              <a:defRPr lang="ru-RU" sz="2000" b="0" i="0" u="none" strike="noStrike" kern="1200" baseline="0">
                <a:ln>
                  <a:noFill/>
                </a:ln>
                <a:solidFill>
                  <a:srgbClr val="000000"/>
                </a:solidFill>
                <a:latin typeface="Century Schoolbook" pitchFamily="18"/>
                <a:ea typeface="Arial Unicode MS" pitchFamily="2"/>
                <a:cs typeface="Arial Unicode MS" pitchFamily="2"/>
              </a:defRPr>
            </a:lvl4pPr>
            <a:lvl5pPr marL="1461960" marR="0" lvl="4"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5pPr>
            <a:lvl6pPr marL="1461960" marR="0" lvl="5"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6pPr>
            <a:lvl7pPr marL="1461960" marR="0" lvl="6"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7pPr>
            <a:lvl8pPr marL="1461960" marR="0" lvl="7"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8pPr>
            <a:lvl9pPr marL="1461960" marR="0" lvl="8" indent="-182520" algn="l" rtl="0" hangingPunct="0">
              <a:lnSpc>
                <a:spcPct val="100000"/>
              </a:lnSpc>
              <a:spcBef>
                <a:spcPts val="400"/>
              </a:spcBef>
              <a:spcAft>
                <a:spcPts val="0"/>
              </a:spcAft>
              <a:buClr>
                <a:srgbClr val="BDCAE9"/>
              </a:buClr>
              <a:buSzPct val="68000"/>
              <a:buFont typeface="Wingdings 2" pitchFamily="18"/>
              <a:buChar char=""/>
              <a:tabLst>
                <a:tab pos="366480" algn="l"/>
                <a:tab pos="1280880" algn="l"/>
                <a:tab pos="2195280" algn="l"/>
                <a:tab pos="3109679" algn="l"/>
                <a:tab pos="4024079" algn="l"/>
                <a:tab pos="4938479" algn="l"/>
                <a:tab pos="5852880" algn="l"/>
                <a:tab pos="6767279" algn="l"/>
                <a:tab pos="7681680" algn="l"/>
                <a:tab pos="8596080" algn="l"/>
              </a:tabLst>
              <a:defRPr lang="ru-RU" sz="1600" b="0" i="0" u="none" strike="noStrike" kern="1200" baseline="0">
                <a:ln>
                  <a:noFill/>
                </a:ln>
                <a:solidFill>
                  <a:srgbClr val="000000"/>
                </a:solidFill>
                <a:latin typeface="Century Schoolbook" pitchFamily="18"/>
                <a:ea typeface="Arial Unicode MS" pitchFamily="2"/>
                <a:cs typeface="Arial Unicode MS" pitchFamily="2"/>
              </a:defRPr>
            </a:lvl9pPr>
          </a:lstStyle>
          <a:p>
            <a:pPr marL="342720" lvl="0" indent="-342720" algn="ctr" hangingPunct="1">
              <a:spcBef>
                <a:spcPts val="0"/>
              </a:spcBef>
              <a:buNone/>
            </a:pPr>
            <a:r>
              <a:rPr lang="ru-RU" sz="1600" b="1">
                <a:solidFill>
                  <a:srgbClr val="FF0000"/>
                </a:solidFill>
              </a:rPr>
              <a:t>Федеральный  Закон «Об образовании в Российской Федерации»  </a:t>
            </a:r>
          </a:p>
          <a:p>
            <a:pPr marL="342720" lvl="0" indent="-342720" algn="ctr" hangingPunct="1">
              <a:spcBef>
                <a:spcPts val="0"/>
              </a:spcBef>
              <a:buNone/>
            </a:pPr>
            <a:r>
              <a:rPr lang="ru-RU" sz="1600" b="1">
                <a:solidFill>
                  <a:srgbClr val="FF0000"/>
                </a:solidFill>
              </a:rPr>
              <a:t>(вступает в силу 01.09.2013)</a:t>
            </a:r>
          </a:p>
          <a:p>
            <a:pPr marL="342720" lvl="0" indent="-342720" algn="ctr" hangingPunct="1">
              <a:spcBef>
                <a:spcPts val="0"/>
              </a:spcBef>
              <a:buNone/>
            </a:pPr>
            <a:endParaRPr lang="ru-RU" sz="1600" b="1">
              <a:solidFill>
                <a:srgbClr val="FF0000"/>
              </a:solidFill>
            </a:endParaRPr>
          </a:p>
          <a:p>
            <a:pPr marL="342720" lvl="0" indent="-342720" algn="just" hangingPunct="1">
              <a:spcBef>
                <a:spcPts val="0"/>
              </a:spcBef>
              <a:buNone/>
            </a:pPr>
            <a:r>
              <a:rPr lang="ru-RU" sz="1600" b="1">
                <a:solidFill>
                  <a:srgbClr val="009900"/>
                </a:solidFill>
              </a:rPr>
              <a:t>Статья 42 «Психолого-педагогическая, медицинская и социальная помощь обучающимся, испытывающим трудности в освоении основных общеобразовательных программ, развитии и социальной адаптации»</a:t>
            </a:r>
          </a:p>
          <a:p>
            <a:pPr marL="342720" lvl="0" indent="-342720" algn="just" hangingPunct="1">
              <a:spcBef>
                <a:spcPts val="0"/>
              </a:spcBef>
              <a:buNone/>
            </a:pPr>
            <a:endParaRPr lang="ru-RU" sz="1600" b="1">
              <a:solidFill>
                <a:srgbClr val="009900"/>
              </a:solidFill>
            </a:endParaRPr>
          </a:p>
          <a:p>
            <a:pPr marL="342720" lvl="0" indent="-342720" algn="just" hangingPunct="1">
              <a:spcBef>
                <a:spcPts val="0"/>
              </a:spcBef>
              <a:buNone/>
            </a:pPr>
            <a:r>
              <a:rPr lang="en-US" sz="1700" b="1"/>
              <a:t>1. </a:t>
            </a:r>
            <a:r>
              <a:rPr lang="ru-RU" sz="1700" b="1"/>
              <a:t>Психолого-педагогическая, медицинская и социальная помощь оказывается детям, испытывающим трудности в освоении основных общеобразовательных программ, развитии и социальной адаптации, </a:t>
            </a:r>
            <a:r>
              <a:rPr lang="ru-RU" sz="1700" b="1">
                <a:solidFill>
                  <a:srgbClr val="FF0000"/>
                </a:solidFill>
              </a:rPr>
              <a:t>в центрах психолого-педагогической, медицинской и социальной помощи,</a:t>
            </a:r>
            <a:r>
              <a:rPr lang="ru-RU" sz="1700" b="1"/>
              <a:t> создаваемых органами государственной власти субъектов Российской Федерации, а также психологами, педагогами-психологами </a:t>
            </a:r>
            <a:r>
              <a:rPr lang="ru-RU" sz="1700" b="1">
                <a:solidFill>
                  <a:srgbClr val="FF0000"/>
                </a:solidFill>
              </a:rPr>
              <a:t>организаций, осуществляющих образовательную деятельность,</a:t>
            </a:r>
            <a:r>
              <a:rPr lang="ru-RU" sz="1700" b="1"/>
              <a:t> в которых такие дети обучаются. Органы местного самоуправления имеют право на создание центров психолого-педагогической, медицинской и социальной помощи.</a:t>
            </a:r>
          </a:p>
          <a:p>
            <a:pPr marL="342720" lvl="0" indent="-342720" algn="just" hangingPunct="1">
              <a:spcBef>
                <a:spcPts val="0"/>
              </a:spcBef>
              <a:buNone/>
            </a:pPr>
            <a:endParaRPr lang="ru-RU" sz="1700" b="1"/>
          </a:p>
          <a:p>
            <a:pPr marL="342720" lvl="0" indent="-342720" algn="just" hangingPunct="1">
              <a:spcBef>
                <a:spcPts val="0"/>
              </a:spcBef>
              <a:buNone/>
            </a:pPr>
            <a:r>
              <a:rPr lang="ru-RU" sz="3200" b="1">
                <a:solidFill>
                  <a:srgbClr val="FF0000"/>
                </a:solidFill>
              </a:rPr>
              <a:t>   </a:t>
            </a:r>
          </a:p>
          <a:p>
            <a:pPr marL="342720" lvl="0" indent="-342720" algn="just" hangingPunct="1">
              <a:spcBef>
                <a:spcPts val="0"/>
              </a:spcBef>
              <a:buNone/>
            </a:pPr>
            <a:endParaRPr lang="ru-RU"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звание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Название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Название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Название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Название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Название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955</Words>
  <Application>Microsoft Office PowerPoint</Application>
  <PresentationFormat>Экран (4:3)</PresentationFormat>
  <Paragraphs>180</Paragraphs>
  <Slides>21</Slides>
  <Notes>21</Notes>
  <HiddenSlides>1</HiddenSlides>
  <MMClips>0</MMClips>
  <ScaleCrop>false</ScaleCrop>
  <HeadingPairs>
    <vt:vector size="4" baseType="variant">
      <vt:variant>
        <vt:lpstr>Тема</vt:lpstr>
      </vt:variant>
      <vt:variant>
        <vt:i4>7</vt:i4>
      </vt:variant>
      <vt:variant>
        <vt:lpstr>Заголовки слайдов</vt:lpstr>
      </vt:variant>
      <vt:variant>
        <vt:i4>21</vt:i4>
      </vt:variant>
    </vt:vector>
  </HeadingPairs>
  <TitlesOfParts>
    <vt:vector size="28" baseType="lpstr">
      <vt:lpstr>Обычный</vt:lpstr>
      <vt:lpstr>Название1</vt:lpstr>
      <vt:lpstr>Название2</vt:lpstr>
      <vt:lpstr>Название3</vt:lpstr>
      <vt:lpstr>Название4</vt:lpstr>
      <vt:lpstr>Название5</vt:lpstr>
      <vt:lpstr>Название6</vt:lpstr>
      <vt:lpstr>Презентация PowerPoint</vt:lpstr>
      <vt:lpstr>Презентация PowerPoint</vt:lpstr>
      <vt:lpstr> ЗАКОНОДАТЕЛЬСТВО</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СОВРЕМЕННАЯ ОБРАЗОВАТЕЛЬНАЯ ПОЛИТИКА</vt:lpstr>
      <vt:lpstr>Реализация мероприятий Государственной программы РФ «Доступная среда»:</vt:lpstr>
      <vt:lpstr>Проблемные моменты</vt:lpstr>
      <vt:lpstr>Проблемные моменты</vt:lpstr>
      <vt:lpstr>Задачи дальнейшего развития инклюзивного образования:</vt:lpstr>
      <vt:lpstr>Задачи дальнейшего развития  инклюзивного образования: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Инклюзивное образование как приоритетное направление образования детей с ограниченными возможностями здоровья.</dc:title>
  <dc:creator>Админ</dc:creator>
  <cp:lastModifiedBy>user</cp:lastModifiedBy>
  <cp:revision>49</cp:revision>
  <dcterms:created xsi:type="dcterms:W3CDTF">2012-03-22T19:22:58Z</dcterms:created>
  <dcterms:modified xsi:type="dcterms:W3CDTF">2013-08-20T13:19:10Z</dcterms:modified>
</cp:coreProperties>
</file>